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</p:sldIdLst>
  <p:sldSz cy="10287000" cx="18288000"/>
  <p:notesSz cx="6858000" cy="9144000"/>
  <p:embeddedFontLst>
    <p:embeddedFont>
      <p:font typeface="Proxima Nova"/>
      <p:regular r:id="rId46"/>
      <p:bold r:id="rId47"/>
      <p:italic r:id="rId48"/>
      <p:boldItalic r:id="rId49"/>
    </p:embeddedFont>
    <p:embeddedFont>
      <p:font typeface="Roboto Medium"/>
      <p:regular r:id="rId50"/>
      <p:bold r:id="rId51"/>
      <p:italic r:id="rId52"/>
      <p:boldItalic r:id="rId53"/>
    </p:embeddedFont>
    <p:embeddedFont>
      <p:font typeface="Amatic SC"/>
      <p:regular r:id="rId54"/>
      <p:bold r:id="rId55"/>
    </p:embeddedFont>
    <p:embeddedFont>
      <p:font typeface="Montserrat"/>
      <p:regular r:id="rId56"/>
      <p:bold r:id="rId57"/>
      <p:italic r:id="rId58"/>
      <p:boldItalic r:id="rId59"/>
    </p:embeddedFont>
    <p:embeddedFont>
      <p:font typeface="Proxima Nova Semibold"/>
      <p:regular r:id="rId60"/>
      <p:bold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75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171D139-E8F9-4FB0-B2AE-DEBA7D40F7C5}">
  <a:tblStyle styleId="{D171D139-E8F9-4FB0-B2AE-DEBA7D40F7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75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font" Target="fonts/ProximaNova-regular.fntdata"/><Relationship Id="rId45" Type="http://schemas.openxmlformats.org/officeDocument/2006/relationships/slide" Target="slides/slide3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ProximaNova-italic.fntdata"/><Relationship Id="rId47" Type="http://schemas.openxmlformats.org/officeDocument/2006/relationships/font" Target="fonts/ProximaNova-bold.fntdata"/><Relationship Id="rId49" Type="http://schemas.openxmlformats.org/officeDocument/2006/relationships/font" Target="fonts/ProximaNova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ProximaNovaSemibold-boldItalic.fntdata"/><Relationship Id="rId61" Type="http://schemas.openxmlformats.org/officeDocument/2006/relationships/font" Target="fonts/ProximaNovaSemibold-bold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schemas.openxmlformats.org/officeDocument/2006/relationships/font" Target="fonts/ProximaNovaSemibold-regular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RobotoMedium-bold.fntdata"/><Relationship Id="rId50" Type="http://schemas.openxmlformats.org/officeDocument/2006/relationships/font" Target="fonts/RobotoMedium-regular.fntdata"/><Relationship Id="rId53" Type="http://schemas.openxmlformats.org/officeDocument/2006/relationships/font" Target="fonts/RobotoMedium-boldItalic.fntdata"/><Relationship Id="rId52" Type="http://schemas.openxmlformats.org/officeDocument/2006/relationships/font" Target="fonts/RobotoMedium-italic.fntdata"/><Relationship Id="rId11" Type="http://schemas.openxmlformats.org/officeDocument/2006/relationships/slide" Target="slides/slide4.xml"/><Relationship Id="rId55" Type="http://schemas.openxmlformats.org/officeDocument/2006/relationships/font" Target="fonts/AmaticSC-bold.fntdata"/><Relationship Id="rId10" Type="http://schemas.openxmlformats.org/officeDocument/2006/relationships/slide" Target="slides/slide3.xml"/><Relationship Id="rId54" Type="http://schemas.openxmlformats.org/officeDocument/2006/relationships/font" Target="fonts/AmaticSC-regular.fntdata"/><Relationship Id="rId13" Type="http://schemas.openxmlformats.org/officeDocument/2006/relationships/slide" Target="slides/slide6.xml"/><Relationship Id="rId57" Type="http://schemas.openxmlformats.org/officeDocument/2006/relationships/font" Target="fonts/Montserrat-bold.fntdata"/><Relationship Id="rId12" Type="http://schemas.openxmlformats.org/officeDocument/2006/relationships/slide" Target="slides/slide5.xml"/><Relationship Id="rId56" Type="http://schemas.openxmlformats.org/officeDocument/2006/relationships/font" Target="fonts/Montserrat-regular.fntdata"/><Relationship Id="rId15" Type="http://schemas.openxmlformats.org/officeDocument/2006/relationships/slide" Target="slides/slide8.xml"/><Relationship Id="rId59" Type="http://schemas.openxmlformats.org/officeDocument/2006/relationships/font" Target="fonts/Montserrat-boldItalic.fntdata"/><Relationship Id="rId14" Type="http://schemas.openxmlformats.org/officeDocument/2006/relationships/slide" Target="slides/slide7.xml"/><Relationship Id="rId58" Type="http://schemas.openxmlformats.org/officeDocument/2006/relationships/font" Target="fonts/Montserrat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6c4cb017b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6c4cb017b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6c4cb017b4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6c4cb017b4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6c4cb017b4_0_25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6c4cb017b4_0_25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6c4cb017b4_0_248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6c4cb017b4_0_24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6c4cb017b4_0_25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6c4cb017b4_0_25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6c4cb017b4_0_24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6c4cb017b4_0_24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6c4cb017b4_0_25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6c4cb017b4_0_25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6caa75348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6caa75348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6c4cb017b4_0_250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Google Shape;1232;g6c4cb017b4_0_250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6c4cb017b4_0_25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6c4cb017b4_0_25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fdd9f8bc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fdd9f8bc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g6c4cb017b4_0_25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8" name="Google Shape;1298;g6c4cb017b4_0_25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6c4cb017b4_0_25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6c4cb017b4_0_25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4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6c4cb017b4_0_25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Google Shape;1606;g6c4cb017b4_0_25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6c4cb017b4_0_12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3" name="Google Shape;1613;g6c4cb017b4_0_12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g6c4cb017b4_0_12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0" name="Google Shape;1620;g6c4cb017b4_0_12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6c4cb017b4_0_12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6c4cb017b4_0_12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6c4cb017b4_0_129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6c4cb017b4_0_12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4" name="Shape 8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5" name="Google Shape;8475;g6c4cb017b4_0_19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6" name="Google Shape;8476;g6c4cb017b4_0_19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1" name="Shape 8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2" name="Google Shape;8902;g6c4cb017b4_0_199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3" name="Google Shape;8903;g6c4cb017b4_0_19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4" name="Shape 9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5" name="Google Shape;9065;g6c4cb017b4_0_20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6" name="Google Shape;9066;g6c4cb017b4_0_20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6c4cb017b4_0_25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6c4cb017b4_0_25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6" name="Shape 9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7" name="Google Shape;9467;g6c4cb017b4_0_20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8" name="Google Shape;9468;g6c4cb017b4_0_20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37" name="Shape 9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8" name="Google Shape;9838;g6c4cb017b4_0_20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9" name="Google Shape;9839;g6c4cb017b4_0_20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4" name="Shape 10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5" name="Google Shape;10215;g6c4cb017b4_0_21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6" name="Google Shape;10216;g6c4cb017b4_0_21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5" name="Shape 10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6" name="Google Shape;10646;g6c4cb017b4_0_21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7" name="Google Shape;10647;g6c4cb017b4_0_21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38" name="Shape 1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9" name="Google Shape;11439;g6c4cb017b4_0_22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0" name="Google Shape;11440;g6c4cb017b4_0_22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79" name="Shape 1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0" name="Google Shape;12180;g6c4cb017b4_0_23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1" name="Google Shape;12181;g6c4cb017b4_0_23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72" name="Shape 1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3" name="Google Shape;12873;g6c4cb017b4_0_23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4" name="Google Shape;12874;g6c4cb017b4_0_23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74" name="Shape 1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5" name="Google Shape;13175;g6c4cb017b4_0_24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6" name="Google Shape;13176;g6c4cb017b4_0_24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08" name="Shape 1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9" name="Google Shape;13809;g6c4cb017b4_0_247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0" name="Google Shape;13810;g6c4cb017b4_0_247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75e48a663a_0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75e48a663a_0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75e48a663a_0_1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75e48a663a_0_1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6c4cb017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6c4cb017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75e48a663a_0_1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75e48a663a_0_1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6c4cb017b4_0_249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6c4cb017b4_0_24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6c4cb017b4_0_26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6c4cb017b4_0_26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850900" y="2112000"/>
            <a:ext cx="12586200" cy="4105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400"/>
              <a:buNone/>
              <a:defRPr sz="84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993600" y="6103250"/>
            <a:ext cx="103008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600"/>
              <a:buNone/>
              <a:defRPr sz="56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600"/>
              <a:buNone/>
              <a:defRPr sz="56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600"/>
              <a:buNone/>
              <a:defRPr sz="56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600"/>
              <a:buNone/>
              <a:defRPr sz="56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600"/>
              <a:buNone/>
              <a:defRPr sz="56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600"/>
              <a:buNone/>
              <a:defRPr sz="56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600"/>
              <a:buNone/>
              <a:defRPr sz="56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600"/>
              <a:buNone/>
              <a:defRPr sz="56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164412" y="6103244"/>
            <a:ext cx="4105397" cy="4105226"/>
            <a:chOff x="3088025" y="3941925"/>
            <a:chExt cx="600450" cy="600425"/>
          </a:xfrm>
        </p:grpSpPr>
        <p:sp>
          <p:nvSpPr>
            <p:cNvPr id="12" name="Google Shape;12;p2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2"/>
          <p:cNvGrpSpPr/>
          <p:nvPr/>
        </p:nvGrpSpPr>
        <p:grpSpPr>
          <a:xfrm>
            <a:off x="17576550" y="4190325"/>
            <a:ext cx="458150" cy="2127700"/>
            <a:chOff x="6963625" y="2302750"/>
            <a:chExt cx="229075" cy="1063850"/>
          </a:xfrm>
        </p:grpSpPr>
        <p:sp>
          <p:nvSpPr>
            <p:cNvPr id="55" name="Google Shape;55;p2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2"/>
          <p:cNvSpPr/>
          <p:nvPr/>
        </p:nvSpPr>
        <p:spPr>
          <a:xfrm>
            <a:off x="0" y="41455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382100" y="87690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1"/>
          <p:cNvSpPr/>
          <p:nvPr/>
        </p:nvSpPr>
        <p:spPr>
          <a:xfrm>
            <a:off x="4653900" y="2520000"/>
            <a:ext cx="8980200" cy="7767000"/>
          </a:xfrm>
          <a:prstGeom prst="triangle">
            <a:avLst>
              <a:gd fmla="val 50000" name="adj"/>
            </a:avLst>
          </a:prstGeom>
          <a:solidFill>
            <a:srgbClr val="FFD966">
              <a:alpha val="370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1"/>
          <p:cNvGrpSpPr/>
          <p:nvPr/>
        </p:nvGrpSpPr>
        <p:grpSpPr>
          <a:xfrm>
            <a:off x="-3012239" y="955834"/>
            <a:ext cx="5257863" cy="3113587"/>
            <a:chOff x="3787500" y="1780975"/>
            <a:chExt cx="598750" cy="354550"/>
          </a:xfrm>
        </p:grpSpPr>
        <p:sp>
          <p:nvSpPr>
            <p:cNvPr id="320" name="Google Shape;320;p11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1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1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1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1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1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1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1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1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11"/>
          <p:cNvGrpSpPr/>
          <p:nvPr/>
        </p:nvGrpSpPr>
        <p:grpSpPr>
          <a:xfrm>
            <a:off x="14674029" y="-876959"/>
            <a:ext cx="2331798" cy="2331798"/>
            <a:chOff x="4577450" y="2046575"/>
            <a:chExt cx="388400" cy="388400"/>
          </a:xfrm>
        </p:grpSpPr>
        <p:sp>
          <p:nvSpPr>
            <p:cNvPr id="361" name="Google Shape;361;p11"/>
            <p:cNvSpPr/>
            <p:nvPr/>
          </p:nvSpPr>
          <p:spPr>
            <a:xfrm>
              <a:off x="4577450" y="2046575"/>
              <a:ext cx="77300" cy="77300"/>
            </a:xfrm>
            <a:custGeom>
              <a:rect b="b" l="l" r="r" t="t"/>
              <a:pathLst>
                <a:path extrusionOk="0" h="3092" w="3092">
                  <a:moveTo>
                    <a:pt x="1410" y="1"/>
                  </a:moveTo>
                  <a:lnTo>
                    <a:pt x="1" y="1410"/>
                  </a:lnTo>
                  <a:lnTo>
                    <a:pt x="1" y="3092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1"/>
            <p:cNvSpPr/>
            <p:nvPr/>
          </p:nvSpPr>
          <p:spPr>
            <a:xfrm>
              <a:off x="4577450" y="2046575"/>
              <a:ext cx="143725" cy="143750"/>
            </a:xfrm>
            <a:custGeom>
              <a:rect b="b" l="l" r="r" t="t"/>
              <a:pathLst>
                <a:path extrusionOk="0" h="5750" w="5749">
                  <a:moveTo>
                    <a:pt x="4067" y="1"/>
                  </a:moveTo>
                  <a:lnTo>
                    <a:pt x="1" y="4066"/>
                  </a:lnTo>
                  <a:lnTo>
                    <a:pt x="1" y="5749"/>
                  </a:lnTo>
                  <a:lnTo>
                    <a:pt x="5749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>
              <a:off x="4577450" y="2046575"/>
              <a:ext cx="210175" cy="210150"/>
            </a:xfrm>
            <a:custGeom>
              <a:rect b="b" l="l" r="r" t="t"/>
              <a:pathLst>
                <a:path extrusionOk="0" h="8406" w="8407">
                  <a:moveTo>
                    <a:pt x="6724" y="1"/>
                  </a:moveTo>
                  <a:lnTo>
                    <a:pt x="1" y="6723"/>
                  </a:lnTo>
                  <a:lnTo>
                    <a:pt x="1" y="8405"/>
                  </a:lnTo>
                  <a:lnTo>
                    <a:pt x="8406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>
              <a:off x="4577450" y="2046575"/>
              <a:ext cx="276575" cy="276575"/>
            </a:xfrm>
            <a:custGeom>
              <a:rect b="b" l="l" r="r" t="t"/>
              <a:pathLst>
                <a:path extrusionOk="0" h="11063" w="11063">
                  <a:moveTo>
                    <a:pt x="9381" y="1"/>
                  </a:moveTo>
                  <a:lnTo>
                    <a:pt x="1" y="9381"/>
                  </a:lnTo>
                  <a:lnTo>
                    <a:pt x="1" y="11063"/>
                  </a:lnTo>
                  <a:lnTo>
                    <a:pt x="1106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>
              <a:off x="4577450" y="2046575"/>
              <a:ext cx="343000" cy="343000"/>
            </a:xfrm>
            <a:custGeom>
              <a:rect b="b" l="l" r="r" t="t"/>
              <a:pathLst>
                <a:path extrusionOk="0" h="13720" w="13720">
                  <a:moveTo>
                    <a:pt x="12038" y="1"/>
                  </a:moveTo>
                  <a:lnTo>
                    <a:pt x="1" y="12037"/>
                  </a:lnTo>
                  <a:lnTo>
                    <a:pt x="1" y="13720"/>
                  </a:lnTo>
                  <a:lnTo>
                    <a:pt x="13720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4577450" y="2046575"/>
              <a:ext cx="388400" cy="388400"/>
            </a:xfrm>
            <a:custGeom>
              <a:rect b="b" l="l" r="r" t="t"/>
              <a:pathLst>
                <a:path extrusionOk="0" h="15536" w="15536">
                  <a:moveTo>
                    <a:pt x="14695" y="1"/>
                  </a:moveTo>
                  <a:lnTo>
                    <a:pt x="1" y="14694"/>
                  </a:lnTo>
                  <a:lnTo>
                    <a:pt x="1" y="15536"/>
                  </a:lnTo>
                  <a:lnTo>
                    <a:pt x="841" y="15536"/>
                  </a:lnTo>
                  <a:lnTo>
                    <a:pt x="15535" y="841"/>
                  </a:lnTo>
                  <a:lnTo>
                    <a:pt x="15535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>
              <a:off x="4622850" y="2091975"/>
              <a:ext cx="343000" cy="343000"/>
            </a:xfrm>
            <a:custGeom>
              <a:rect b="b" l="l" r="r" t="t"/>
              <a:pathLst>
                <a:path extrusionOk="0" h="13720" w="13720">
                  <a:moveTo>
                    <a:pt x="13719" y="1"/>
                  </a:moveTo>
                  <a:lnTo>
                    <a:pt x="1" y="13720"/>
                  </a:lnTo>
                  <a:lnTo>
                    <a:pt x="1682" y="13720"/>
                  </a:lnTo>
                  <a:lnTo>
                    <a:pt x="13719" y="1683"/>
                  </a:lnTo>
                  <a:lnTo>
                    <a:pt x="13719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>
              <a:off x="4689275" y="2158400"/>
              <a:ext cx="276575" cy="276575"/>
            </a:xfrm>
            <a:custGeom>
              <a:rect b="b" l="l" r="r" t="t"/>
              <a:pathLst>
                <a:path extrusionOk="0" h="11063" w="11063">
                  <a:moveTo>
                    <a:pt x="11062" y="0"/>
                  </a:moveTo>
                  <a:lnTo>
                    <a:pt x="1" y="11063"/>
                  </a:lnTo>
                  <a:lnTo>
                    <a:pt x="1683" y="11063"/>
                  </a:lnTo>
                  <a:lnTo>
                    <a:pt x="11062" y="1683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4755700" y="2224825"/>
              <a:ext cx="210150" cy="210150"/>
            </a:xfrm>
            <a:custGeom>
              <a:rect b="b" l="l" r="r" t="t"/>
              <a:pathLst>
                <a:path extrusionOk="0" h="8406" w="8406">
                  <a:moveTo>
                    <a:pt x="8405" y="0"/>
                  </a:moveTo>
                  <a:lnTo>
                    <a:pt x="0" y="8406"/>
                  </a:lnTo>
                  <a:lnTo>
                    <a:pt x="1682" y="8406"/>
                  </a:lnTo>
                  <a:lnTo>
                    <a:pt x="8405" y="1682"/>
                  </a:lnTo>
                  <a:lnTo>
                    <a:pt x="8405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4822125" y="2291250"/>
              <a:ext cx="143725" cy="143725"/>
            </a:xfrm>
            <a:custGeom>
              <a:rect b="b" l="l" r="r" t="t"/>
              <a:pathLst>
                <a:path extrusionOk="0" h="5749" w="5749">
                  <a:moveTo>
                    <a:pt x="5748" y="1"/>
                  </a:moveTo>
                  <a:lnTo>
                    <a:pt x="0" y="5749"/>
                  </a:lnTo>
                  <a:lnTo>
                    <a:pt x="1682" y="5749"/>
                  </a:lnTo>
                  <a:lnTo>
                    <a:pt x="5748" y="1682"/>
                  </a:lnTo>
                  <a:lnTo>
                    <a:pt x="5748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4888550" y="2357650"/>
              <a:ext cx="77300" cy="77325"/>
            </a:xfrm>
            <a:custGeom>
              <a:rect b="b" l="l" r="r" t="t"/>
              <a:pathLst>
                <a:path extrusionOk="0" h="3093" w="3092">
                  <a:moveTo>
                    <a:pt x="3091" y="1"/>
                  </a:moveTo>
                  <a:lnTo>
                    <a:pt x="1" y="3093"/>
                  </a:lnTo>
                  <a:lnTo>
                    <a:pt x="1682" y="3093"/>
                  </a:lnTo>
                  <a:lnTo>
                    <a:pt x="3091" y="1683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" name="Google Shape;372;p11"/>
          <p:cNvSpPr txBox="1"/>
          <p:nvPr>
            <p:ph hasCustomPrompt="1" type="title"/>
          </p:nvPr>
        </p:nvSpPr>
        <p:spPr>
          <a:xfrm>
            <a:off x="3264000" y="3393700"/>
            <a:ext cx="11760000" cy="260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9pPr>
          </a:lstStyle>
          <a:p>
            <a:r>
              <a:t>xx%</a:t>
            </a:r>
          </a:p>
        </p:txBody>
      </p:sp>
      <p:sp>
        <p:nvSpPr>
          <p:cNvPr id="373" name="Google Shape;373;p11"/>
          <p:cNvSpPr txBox="1"/>
          <p:nvPr>
            <p:ph idx="1" type="body"/>
          </p:nvPr>
        </p:nvSpPr>
        <p:spPr>
          <a:xfrm>
            <a:off x="4103700" y="6145150"/>
            <a:ext cx="10080600" cy="2601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406400" lvl="1" marL="914400" algn="ctr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ctr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ctr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ctr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ctr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ctr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ctr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ctr">
              <a:spcBef>
                <a:spcPts val="3200"/>
              </a:spcBef>
              <a:spcAft>
                <a:spcPts val="3200"/>
              </a:spcAft>
              <a:buSzPts val="2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ONE_COLUMN_TEXT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3"/>
          <p:cNvSpPr txBox="1"/>
          <p:nvPr>
            <p:ph idx="1" type="body"/>
          </p:nvPr>
        </p:nvSpPr>
        <p:spPr>
          <a:xfrm>
            <a:off x="1521650" y="1252800"/>
            <a:ext cx="13999800" cy="7070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7350" lvl="0" marL="45720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indent="-387350" lvl="1" marL="914400" rtl="0">
              <a:spcBef>
                <a:spcPts val="3200"/>
              </a:spcBef>
              <a:spcAft>
                <a:spcPts val="0"/>
              </a:spcAft>
              <a:buSzPts val="2500"/>
              <a:buChar char="○"/>
              <a:defRPr sz="2500"/>
            </a:lvl2pPr>
            <a:lvl3pPr indent="-387350" lvl="2" marL="1371600" rtl="0">
              <a:spcBef>
                <a:spcPts val="3200"/>
              </a:spcBef>
              <a:spcAft>
                <a:spcPts val="0"/>
              </a:spcAft>
              <a:buSzPts val="2500"/>
              <a:buChar char="■"/>
              <a:defRPr sz="2500"/>
            </a:lvl3pPr>
            <a:lvl4pPr indent="-387350" lvl="3" marL="1828800" rtl="0">
              <a:spcBef>
                <a:spcPts val="3200"/>
              </a:spcBef>
              <a:spcAft>
                <a:spcPts val="0"/>
              </a:spcAft>
              <a:buSzPts val="2500"/>
              <a:buChar char="●"/>
              <a:defRPr sz="2500"/>
            </a:lvl4pPr>
            <a:lvl5pPr indent="-387350" lvl="4" marL="2286000" rtl="0">
              <a:spcBef>
                <a:spcPts val="3200"/>
              </a:spcBef>
              <a:spcAft>
                <a:spcPts val="0"/>
              </a:spcAft>
              <a:buSzPts val="2500"/>
              <a:buChar char="○"/>
              <a:defRPr sz="2500"/>
            </a:lvl5pPr>
            <a:lvl6pPr indent="-387350" lvl="5" marL="2743200" rtl="0">
              <a:spcBef>
                <a:spcPts val="3200"/>
              </a:spcBef>
              <a:spcAft>
                <a:spcPts val="0"/>
              </a:spcAft>
              <a:buSzPts val="2500"/>
              <a:buChar char="■"/>
              <a:defRPr sz="2500"/>
            </a:lvl6pPr>
            <a:lvl7pPr indent="-387350" lvl="6" marL="3200400" rtl="0">
              <a:spcBef>
                <a:spcPts val="3200"/>
              </a:spcBef>
              <a:spcAft>
                <a:spcPts val="0"/>
              </a:spcAft>
              <a:buSzPts val="2500"/>
              <a:buChar char="●"/>
              <a:defRPr sz="2500"/>
            </a:lvl7pPr>
            <a:lvl8pPr indent="-387350" lvl="7" marL="3657600" rtl="0">
              <a:spcBef>
                <a:spcPts val="3200"/>
              </a:spcBef>
              <a:spcAft>
                <a:spcPts val="0"/>
              </a:spcAft>
              <a:buSzPts val="2500"/>
              <a:buChar char="○"/>
              <a:defRPr sz="2500"/>
            </a:lvl8pPr>
            <a:lvl9pPr indent="-387350" lvl="8" marL="4114800" rtl="0">
              <a:spcBef>
                <a:spcPts val="3200"/>
              </a:spcBef>
              <a:spcAft>
                <a:spcPts val="3200"/>
              </a:spcAft>
              <a:buSzPts val="2500"/>
              <a:buChar char="■"/>
              <a:defRPr sz="2500"/>
            </a:lvl9pPr>
          </a:lstStyle>
          <a:p/>
        </p:txBody>
      </p:sp>
      <p:sp>
        <p:nvSpPr>
          <p:cNvPr id="377" name="Google Shape;377;p13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378" name="Google Shape;378;p13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379" name="Google Shape;379;p13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3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4"/>
          <p:cNvSpPr txBox="1"/>
          <p:nvPr>
            <p:ph hasCustomPrompt="1" type="title"/>
          </p:nvPr>
        </p:nvSpPr>
        <p:spPr>
          <a:xfrm>
            <a:off x="3736150" y="1147122"/>
            <a:ext cx="4168200" cy="1863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1" name="Google Shape;391;p14"/>
          <p:cNvSpPr txBox="1"/>
          <p:nvPr>
            <p:ph idx="2"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392" name="Google Shape;392;p14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393" name="Google Shape;393;p14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3" name="Google Shape;403;p14"/>
          <p:cNvSpPr txBox="1"/>
          <p:nvPr>
            <p:ph idx="3" type="title"/>
          </p:nvPr>
        </p:nvSpPr>
        <p:spPr>
          <a:xfrm>
            <a:off x="3791050" y="2250935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04" name="Google Shape;404;p14"/>
          <p:cNvSpPr txBox="1"/>
          <p:nvPr>
            <p:ph idx="1" type="subTitle"/>
          </p:nvPr>
        </p:nvSpPr>
        <p:spPr>
          <a:xfrm>
            <a:off x="3791050" y="3686672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5" name="Google Shape;405;p14"/>
          <p:cNvSpPr txBox="1"/>
          <p:nvPr>
            <p:ph hasCustomPrompt="1" idx="4" type="title"/>
          </p:nvPr>
        </p:nvSpPr>
        <p:spPr>
          <a:xfrm>
            <a:off x="8774650" y="1147122"/>
            <a:ext cx="4168200" cy="1863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6" name="Google Shape;406;p14"/>
          <p:cNvSpPr txBox="1"/>
          <p:nvPr>
            <p:ph idx="5" type="title"/>
          </p:nvPr>
        </p:nvSpPr>
        <p:spPr>
          <a:xfrm>
            <a:off x="8829550" y="2250935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07" name="Google Shape;407;p14"/>
          <p:cNvSpPr txBox="1"/>
          <p:nvPr>
            <p:ph idx="6" type="subTitle"/>
          </p:nvPr>
        </p:nvSpPr>
        <p:spPr>
          <a:xfrm>
            <a:off x="8829550" y="3686672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8" name="Google Shape;408;p14"/>
          <p:cNvSpPr txBox="1"/>
          <p:nvPr>
            <p:ph hasCustomPrompt="1" idx="7" type="title"/>
          </p:nvPr>
        </p:nvSpPr>
        <p:spPr>
          <a:xfrm>
            <a:off x="3736150" y="5575234"/>
            <a:ext cx="4168200" cy="1863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9" name="Google Shape;409;p14"/>
          <p:cNvSpPr txBox="1"/>
          <p:nvPr>
            <p:ph idx="8" type="title"/>
          </p:nvPr>
        </p:nvSpPr>
        <p:spPr>
          <a:xfrm>
            <a:off x="3791050" y="667904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0" name="Google Shape;410;p14"/>
          <p:cNvSpPr txBox="1"/>
          <p:nvPr>
            <p:ph idx="9" type="subTitle"/>
          </p:nvPr>
        </p:nvSpPr>
        <p:spPr>
          <a:xfrm>
            <a:off x="3791050" y="81147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1" name="Google Shape;411;p14"/>
          <p:cNvSpPr txBox="1"/>
          <p:nvPr>
            <p:ph hasCustomPrompt="1" idx="13" type="title"/>
          </p:nvPr>
        </p:nvSpPr>
        <p:spPr>
          <a:xfrm>
            <a:off x="8774650" y="5585809"/>
            <a:ext cx="4168200" cy="1863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12" name="Google Shape;412;p14"/>
          <p:cNvSpPr txBox="1"/>
          <p:nvPr>
            <p:ph idx="14" type="title"/>
          </p:nvPr>
        </p:nvSpPr>
        <p:spPr>
          <a:xfrm>
            <a:off x="8829550" y="667904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3" name="Google Shape;413;p14"/>
          <p:cNvSpPr txBox="1"/>
          <p:nvPr>
            <p:ph idx="15" type="subTitle"/>
          </p:nvPr>
        </p:nvSpPr>
        <p:spPr>
          <a:xfrm>
            <a:off x="8829550" y="81147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grpSp>
        <p:nvGrpSpPr>
          <p:cNvPr id="414" name="Google Shape;414;p14"/>
          <p:cNvGrpSpPr/>
          <p:nvPr/>
        </p:nvGrpSpPr>
        <p:grpSpPr>
          <a:xfrm>
            <a:off x="-3012239" y="955834"/>
            <a:ext cx="5257863" cy="3113587"/>
            <a:chOff x="3787500" y="1780975"/>
            <a:chExt cx="598750" cy="354550"/>
          </a:xfrm>
        </p:grpSpPr>
        <p:sp>
          <p:nvSpPr>
            <p:cNvPr id="415" name="Google Shape;415;p14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4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4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4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4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4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4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4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4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4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4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4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4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4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4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4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4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4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4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4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4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4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4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4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4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4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" name="Google Shape;455;p14"/>
          <p:cNvGrpSpPr/>
          <p:nvPr/>
        </p:nvGrpSpPr>
        <p:grpSpPr>
          <a:xfrm>
            <a:off x="14674029" y="-876959"/>
            <a:ext cx="2331798" cy="2331798"/>
            <a:chOff x="4577450" y="2046575"/>
            <a:chExt cx="388400" cy="388400"/>
          </a:xfrm>
        </p:grpSpPr>
        <p:sp>
          <p:nvSpPr>
            <p:cNvPr id="456" name="Google Shape;456;p14"/>
            <p:cNvSpPr/>
            <p:nvPr/>
          </p:nvSpPr>
          <p:spPr>
            <a:xfrm>
              <a:off x="4577450" y="2046575"/>
              <a:ext cx="77300" cy="77300"/>
            </a:xfrm>
            <a:custGeom>
              <a:rect b="b" l="l" r="r" t="t"/>
              <a:pathLst>
                <a:path extrusionOk="0" h="3092" w="3092">
                  <a:moveTo>
                    <a:pt x="1410" y="1"/>
                  </a:moveTo>
                  <a:lnTo>
                    <a:pt x="1" y="1410"/>
                  </a:lnTo>
                  <a:lnTo>
                    <a:pt x="1" y="3092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>
              <a:off x="4577450" y="2046575"/>
              <a:ext cx="143725" cy="143750"/>
            </a:xfrm>
            <a:custGeom>
              <a:rect b="b" l="l" r="r" t="t"/>
              <a:pathLst>
                <a:path extrusionOk="0" h="5750" w="5749">
                  <a:moveTo>
                    <a:pt x="4067" y="1"/>
                  </a:moveTo>
                  <a:lnTo>
                    <a:pt x="1" y="4066"/>
                  </a:lnTo>
                  <a:lnTo>
                    <a:pt x="1" y="5749"/>
                  </a:lnTo>
                  <a:lnTo>
                    <a:pt x="5749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>
              <a:off x="4577450" y="2046575"/>
              <a:ext cx="210175" cy="210150"/>
            </a:xfrm>
            <a:custGeom>
              <a:rect b="b" l="l" r="r" t="t"/>
              <a:pathLst>
                <a:path extrusionOk="0" h="8406" w="8407">
                  <a:moveTo>
                    <a:pt x="6724" y="1"/>
                  </a:moveTo>
                  <a:lnTo>
                    <a:pt x="1" y="6723"/>
                  </a:lnTo>
                  <a:lnTo>
                    <a:pt x="1" y="8405"/>
                  </a:lnTo>
                  <a:lnTo>
                    <a:pt x="8406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>
              <a:off x="4577450" y="2046575"/>
              <a:ext cx="276575" cy="276575"/>
            </a:xfrm>
            <a:custGeom>
              <a:rect b="b" l="l" r="r" t="t"/>
              <a:pathLst>
                <a:path extrusionOk="0" h="11063" w="11063">
                  <a:moveTo>
                    <a:pt x="9381" y="1"/>
                  </a:moveTo>
                  <a:lnTo>
                    <a:pt x="1" y="9381"/>
                  </a:lnTo>
                  <a:lnTo>
                    <a:pt x="1" y="11063"/>
                  </a:lnTo>
                  <a:lnTo>
                    <a:pt x="1106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>
              <a:off x="4577450" y="2046575"/>
              <a:ext cx="343000" cy="343000"/>
            </a:xfrm>
            <a:custGeom>
              <a:rect b="b" l="l" r="r" t="t"/>
              <a:pathLst>
                <a:path extrusionOk="0" h="13720" w="13720">
                  <a:moveTo>
                    <a:pt x="12038" y="1"/>
                  </a:moveTo>
                  <a:lnTo>
                    <a:pt x="1" y="12037"/>
                  </a:lnTo>
                  <a:lnTo>
                    <a:pt x="1" y="13720"/>
                  </a:lnTo>
                  <a:lnTo>
                    <a:pt x="13720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>
              <a:off x="4577450" y="2046575"/>
              <a:ext cx="388400" cy="388400"/>
            </a:xfrm>
            <a:custGeom>
              <a:rect b="b" l="l" r="r" t="t"/>
              <a:pathLst>
                <a:path extrusionOk="0" h="15536" w="15536">
                  <a:moveTo>
                    <a:pt x="14695" y="1"/>
                  </a:moveTo>
                  <a:lnTo>
                    <a:pt x="1" y="14694"/>
                  </a:lnTo>
                  <a:lnTo>
                    <a:pt x="1" y="15536"/>
                  </a:lnTo>
                  <a:lnTo>
                    <a:pt x="841" y="15536"/>
                  </a:lnTo>
                  <a:lnTo>
                    <a:pt x="15535" y="841"/>
                  </a:lnTo>
                  <a:lnTo>
                    <a:pt x="15535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>
              <a:off x="4622850" y="2091975"/>
              <a:ext cx="343000" cy="343000"/>
            </a:xfrm>
            <a:custGeom>
              <a:rect b="b" l="l" r="r" t="t"/>
              <a:pathLst>
                <a:path extrusionOk="0" h="13720" w="13720">
                  <a:moveTo>
                    <a:pt x="13719" y="1"/>
                  </a:moveTo>
                  <a:lnTo>
                    <a:pt x="1" y="13720"/>
                  </a:lnTo>
                  <a:lnTo>
                    <a:pt x="1682" y="13720"/>
                  </a:lnTo>
                  <a:lnTo>
                    <a:pt x="13719" y="1683"/>
                  </a:lnTo>
                  <a:lnTo>
                    <a:pt x="13719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>
              <a:off x="4689275" y="2158400"/>
              <a:ext cx="276575" cy="276575"/>
            </a:xfrm>
            <a:custGeom>
              <a:rect b="b" l="l" r="r" t="t"/>
              <a:pathLst>
                <a:path extrusionOk="0" h="11063" w="11063">
                  <a:moveTo>
                    <a:pt x="11062" y="0"/>
                  </a:moveTo>
                  <a:lnTo>
                    <a:pt x="1" y="11063"/>
                  </a:lnTo>
                  <a:lnTo>
                    <a:pt x="1683" y="11063"/>
                  </a:lnTo>
                  <a:lnTo>
                    <a:pt x="11062" y="1683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>
              <a:off x="4755700" y="2224825"/>
              <a:ext cx="210150" cy="210150"/>
            </a:xfrm>
            <a:custGeom>
              <a:rect b="b" l="l" r="r" t="t"/>
              <a:pathLst>
                <a:path extrusionOk="0" h="8406" w="8406">
                  <a:moveTo>
                    <a:pt x="8405" y="0"/>
                  </a:moveTo>
                  <a:lnTo>
                    <a:pt x="0" y="8406"/>
                  </a:lnTo>
                  <a:lnTo>
                    <a:pt x="1682" y="8406"/>
                  </a:lnTo>
                  <a:lnTo>
                    <a:pt x="8405" y="1682"/>
                  </a:lnTo>
                  <a:lnTo>
                    <a:pt x="8405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>
              <a:off x="4822125" y="2291250"/>
              <a:ext cx="143725" cy="143725"/>
            </a:xfrm>
            <a:custGeom>
              <a:rect b="b" l="l" r="r" t="t"/>
              <a:pathLst>
                <a:path extrusionOk="0" h="5749" w="5749">
                  <a:moveTo>
                    <a:pt x="5748" y="1"/>
                  </a:moveTo>
                  <a:lnTo>
                    <a:pt x="0" y="5749"/>
                  </a:lnTo>
                  <a:lnTo>
                    <a:pt x="1682" y="5749"/>
                  </a:lnTo>
                  <a:lnTo>
                    <a:pt x="5748" y="1682"/>
                  </a:lnTo>
                  <a:lnTo>
                    <a:pt x="5748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>
              <a:off x="4888550" y="2357650"/>
              <a:ext cx="77300" cy="77325"/>
            </a:xfrm>
            <a:custGeom>
              <a:rect b="b" l="l" r="r" t="t"/>
              <a:pathLst>
                <a:path extrusionOk="0" h="3093" w="3092">
                  <a:moveTo>
                    <a:pt x="3091" y="1"/>
                  </a:moveTo>
                  <a:lnTo>
                    <a:pt x="1" y="3093"/>
                  </a:lnTo>
                  <a:lnTo>
                    <a:pt x="1682" y="3093"/>
                  </a:lnTo>
                  <a:lnTo>
                    <a:pt x="3091" y="1683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BODY_1_1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5"/>
          <p:cNvSpPr txBox="1"/>
          <p:nvPr>
            <p:ph type="title"/>
          </p:nvPr>
        </p:nvSpPr>
        <p:spPr>
          <a:xfrm>
            <a:off x="2294650" y="4841950"/>
            <a:ext cx="59910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9" name="Google Shape;469;p15"/>
          <p:cNvSpPr txBox="1"/>
          <p:nvPr>
            <p:ph idx="1" type="subTitle"/>
          </p:nvPr>
        </p:nvSpPr>
        <p:spPr>
          <a:xfrm>
            <a:off x="2294650" y="6582506"/>
            <a:ext cx="5991000" cy="210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0" name="Google Shape;470;p15"/>
          <p:cNvSpPr txBox="1"/>
          <p:nvPr>
            <p:ph idx="2" type="title"/>
          </p:nvPr>
        </p:nvSpPr>
        <p:spPr>
          <a:xfrm>
            <a:off x="10002353" y="4852500"/>
            <a:ext cx="59910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1" name="Google Shape;471;p15"/>
          <p:cNvSpPr txBox="1"/>
          <p:nvPr>
            <p:ph idx="3" type="subTitle"/>
          </p:nvPr>
        </p:nvSpPr>
        <p:spPr>
          <a:xfrm>
            <a:off x="10002351" y="6599113"/>
            <a:ext cx="5991000" cy="210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2" name="Google Shape;472;p15"/>
          <p:cNvSpPr/>
          <p:nvPr/>
        </p:nvSpPr>
        <p:spPr>
          <a:xfrm>
            <a:off x="-2126500" y="208420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3" name="Google Shape;473;p15"/>
          <p:cNvGrpSpPr/>
          <p:nvPr/>
        </p:nvGrpSpPr>
        <p:grpSpPr>
          <a:xfrm>
            <a:off x="17030910" y="9058467"/>
            <a:ext cx="1430510" cy="1430779"/>
            <a:chOff x="3427575" y="3519600"/>
            <a:chExt cx="132725" cy="132750"/>
          </a:xfrm>
        </p:grpSpPr>
        <p:sp>
          <p:nvSpPr>
            <p:cNvPr id="474" name="Google Shape;474;p15"/>
            <p:cNvSpPr/>
            <p:nvPr/>
          </p:nvSpPr>
          <p:spPr>
            <a:xfrm>
              <a:off x="3427575" y="3519775"/>
              <a:ext cx="132575" cy="132575"/>
            </a:xfrm>
            <a:custGeom>
              <a:rect b="b" l="l" r="r" t="t"/>
              <a:pathLst>
                <a:path extrusionOk="0" h="5303" w="5303">
                  <a:moveTo>
                    <a:pt x="4001" y="1"/>
                  </a:moveTo>
                  <a:lnTo>
                    <a:pt x="1" y="4001"/>
                  </a:lnTo>
                  <a:lnTo>
                    <a:pt x="1303" y="5302"/>
                  </a:lnTo>
                  <a:lnTo>
                    <a:pt x="5302" y="1304"/>
                  </a:lnTo>
                  <a:lnTo>
                    <a:pt x="4001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427750" y="3519600"/>
              <a:ext cx="132550" cy="132550"/>
            </a:xfrm>
            <a:custGeom>
              <a:rect b="b" l="l" r="r" t="t"/>
              <a:pathLst>
                <a:path extrusionOk="0" h="5302" w="5302">
                  <a:moveTo>
                    <a:pt x="1303" y="0"/>
                  </a:moveTo>
                  <a:lnTo>
                    <a:pt x="1" y="1302"/>
                  </a:lnTo>
                  <a:lnTo>
                    <a:pt x="4000" y="5302"/>
                  </a:lnTo>
                  <a:lnTo>
                    <a:pt x="5302" y="3999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15"/>
          <p:cNvGrpSpPr/>
          <p:nvPr/>
        </p:nvGrpSpPr>
        <p:grpSpPr>
          <a:xfrm>
            <a:off x="15763867" y="601493"/>
            <a:ext cx="2918786" cy="1728502"/>
            <a:chOff x="3787500" y="1780975"/>
            <a:chExt cx="598750" cy="354550"/>
          </a:xfrm>
        </p:grpSpPr>
        <p:sp>
          <p:nvSpPr>
            <p:cNvPr id="477" name="Google Shape;477;p15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TITLE_AND_BODY_1_2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519" name="Google Shape;519;p16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520" name="Google Shape;520;p16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0" name="Google Shape;530;p16"/>
          <p:cNvSpPr txBox="1"/>
          <p:nvPr>
            <p:ph idx="2" type="title"/>
          </p:nvPr>
        </p:nvSpPr>
        <p:spPr>
          <a:xfrm>
            <a:off x="1729100" y="542664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1" name="Google Shape;531;p16"/>
          <p:cNvSpPr txBox="1"/>
          <p:nvPr>
            <p:ph idx="1" type="subTitle"/>
          </p:nvPr>
        </p:nvSpPr>
        <p:spPr>
          <a:xfrm>
            <a:off x="1729100" y="68623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32" name="Google Shape;532;p16"/>
          <p:cNvSpPr txBox="1"/>
          <p:nvPr>
            <p:ph idx="3" type="title"/>
          </p:nvPr>
        </p:nvSpPr>
        <p:spPr>
          <a:xfrm>
            <a:off x="6310400" y="543722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3" name="Google Shape;533;p16"/>
          <p:cNvSpPr txBox="1"/>
          <p:nvPr>
            <p:ph idx="4" type="subTitle"/>
          </p:nvPr>
        </p:nvSpPr>
        <p:spPr>
          <a:xfrm>
            <a:off x="6310400" y="687295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grpSp>
        <p:nvGrpSpPr>
          <p:cNvPr id="534" name="Google Shape;534;p16"/>
          <p:cNvGrpSpPr/>
          <p:nvPr/>
        </p:nvGrpSpPr>
        <p:grpSpPr>
          <a:xfrm>
            <a:off x="4056162" y="-2571381"/>
            <a:ext cx="4105397" cy="4105226"/>
            <a:chOff x="3088025" y="3941925"/>
            <a:chExt cx="600450" cy="600425"/>
          </a:xfrm>
        </p:grpSpPr>
        <p:sp>
          <p:nvSpPr>
            <p:cNvPr id="535" name="Google Shape;535;p16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16"/>
          <p:cNvGrpSpPr/>
          <p:nvPr/>
        </p:nvGrpSpPr>
        <p:grpSpPr>
          <a:xfrm>
            <a:off x="773533" y="5864289"/>
            <a:ext cx="299353" cy="5525517"/>
            <a:chOff x="3005525" y="2738950"/>
            <a:chExt cx="46925" cy="866150"/>
          </a:xfrm>
        </p:grpSpPr>
        <p:sp>
          <p:nvSpPr>
            <p:cNvPr id="578" name="Google Shape;578;p16"/>
            <p:cNvSpPr/>
            <p:nvPr/>
          </p:nvSpPr>
          <p:spPr>
            <a:xfrm>
              <a:off x="3005525" y="27389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3005525" y="28072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3005525" y="28755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3005525" y="29437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1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3005525" y="30120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1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3005525" y="30803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3005525" y="31486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3005525" y="32169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3005700" y="32850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1" y="935"/>
                  </a:lnTo>
                  <a:lnTo>
                    <a:pt x="935" y="1869"/>
                  </a:lnTo>
                  <a:lnTo>
                    <a:pt x="1870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3005525" y="335350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6"/>
                  </a:lnTo>
                  <a:lnTo>
                    <a:pt x="935" y="1869"/>
                  </a:lnTo>
                  <a:lnTo>
                    <a:pt x="1869" y="936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3005525" y="34217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3005525" y="34900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3005525" y="355832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0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1" name="Google Shape;591;p16"/>
          <p:cNvSpPr txBox="1"/>
          <p:nvPr>
            <p:ph idx="5" type="title"/>
          </p:nvPr>
        </p:nvSpPr>
        <p:spPr>
          <a:xfrm>
            <a:off x="10891700" y="543722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2" name="Google Shape;592;p16"/>
          <p:cNvSpPr txBox="1"/>
          <p:nvPr>
            <p:ph idx="6" type="subTitle"/>
          </p:nvPr>
        </p:nvSpPr>
        <p:spPr>
          <a:xfrm>
            <a:off x="10891700" y="687295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AND_BODY_1_3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595" name="Google Shape;595;p17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596" name="Google Shape;596;p17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" name="Google Shape;606;p17"/>
          <p:cNvSpPr txBox="1"/>
          <p:nvPr>
            <p:ph idx="2" type="title"/>
          </p:nvPr>
        </p:nvSpPr>
        <p:spPr>
          <a:xfrm>
            <a:off x="1735750" y="2469750"/>
            <a:ext cx="4703400" cy="850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07" name="Google Shape;607;p17"/>
          <p:cNvSpPr txBox="1"/>
          <p:nvPr>
            <p:ph idx="1" type="subTitle"/>
          </p:nvPr>
        </p:nvSpPr>
        <p:spPr>
          <a:xfrm>
            <a:off x="1735750" y="3106787"/>
            <a:ext cx="4703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08" name="Google Shape;608;p17"/>
          <p:cNvSpPr txBox="1"/>
          <p:nvPr>
            <p:ph idx="3" type="title"/>
          </p:nvPr>
        </p:nvSpPr>
        <p:spPr>
          <a:xfrm>
            <a:off x="10162600" y="2469750"/>
            <a:ext cx="4703400" cy="850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09" name="Google Shape;609;p17"/>
          <p:cNvSpPr txBox="1"/>
          <p:nvPr>
            <p:ph idx="4" type="subTitle"/>
          </p:nvPr>
        </p:nvSpPr>
        <p:spPr>
          <a:xfrm>
            <a:off x="10162600" y="3106782"/>
            <a:ext cx="4703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0" name="Google Shape;610;p17"/>
          <p:cNvSpPr txBox="1"/>
          <p:nvPr>
            <p:ph idx="5" type="title"/>
          </p:nvPr>
        </p:nvSpPr>
        <p:spPr>
          <a:xfrm>
            <a:off x="1735750" y="5661037"/>
            <a:ext cx="4703400" cy="845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1" name="Google Shape;611;p17"/>
          <p:cNvSpPr txBox="1"/>
          <p:nvPr>
            <p:ph idx="6" type="subTitle"/>
          </p:nvPr>
        </p:nvSpPr>
        <p:spPr>
          <a:xfrm>
            <a:off x="1735750" y="6287626"/>
            <a:ext cx="4703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2" name="Google Shape;612;p17"/>
          <p:cNvSpPr txBox="1"/>
          <p:nvPr>
            <p:ph idx="7" type="title"/>
          </p:nvPr>
        </p:nvSpPr>
        <p:spPr>
          <a:xfrm>
            <a:off x="10162600" y="5666449"/>
            <a:ext cx="4703400" cy="845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3" name="Google Shape;613;p17"/>
          <p:cNvSpPr txBox="1"/>
          <p:nvPr>
            <p:ph idx="8" type="subTitle"/>
          </p:nvPr>
        </p:nvSpPr>
        <p:spPr>
          <a:xfrm>
            <a:off x="10162600" y="6298181"/>
            <a:ext cx="4703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4" name="Google Shape;614;p17"/>
          <p:cNvSpPr/>
          <p:nvPr/>
        </p:nvSpPr>
        <p:spPr>
          <a:xfrm>
            <a:off x="0" y="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17"/>
          <p:cNvSpPr/>
          <p:nvPr/>
        </p:nvSpPr>
        <p:spPr>
          <a:xfrm>
            <a:off x="382100" y="46235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7"/>
          <p:cNvSpPr/>
          <p:nvPr/>
        </p:nvSpPr>
        <p:spPr>
          <a:xfrm>
            <a:off x="10237831" y="8934391"/>
            <a:ext cx="4552923" cy="4552923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17"/>
          <p:cNvSpPr/>
          <p:nvPr/>
        </p:nvSpPr>
        <p:spPr>
          <a:xfrm>
            <a:off x="3466400" y="-268615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8" name="Google Shape;618;p17"/>
          <p:cNvGrpSpPr/>
          <p:nvPr/>
        </p:nvGrpSpPr>
        <p:grpSpPr>
          <a:xfrm>
            <a:off x="16255823" y="277681"/>
            <a:ext cx="1741469" cy="1500395"/>
            <a:chOff x="7278350" y="4476150"/>
            <a:chExt cx="397850" cy="342775"/>
          </a:xfrm>
        </p:grpSpPr>
        <p:sp>
          <p:nvSpPr>
            <p:cNvPr id="619" name="Google Shape;619;p17"/>
            <p:cNvSpPr/>
            <p:nvPr/>
          </p:nvSpPr>
          <p:spPr>
            <a:xfrm>
              <a:off x="727835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7364675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7451000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7537375" y="4476150"/>
              <a:ext cx="52525" cy="52550"/>
            </a:xfrm>
            <a:custGeom>
              <a:rect b="b" l="l" r="r" t="t"/>
              <a:pathLst>
                <a:path extrusionOk="0" h="2102" w="2101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7" y="1392"/>
                  </a:lnTo>
                  <a:lnTo>
                    <a:pt x="708" y="2100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1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762370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727835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7364675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3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7451000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7537375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8" y="1392"/>
                  </a:lnTo>
                  <a:lnTo>
                    <a:pt x="708" y="1392"/>
                  </a:lnTo>
                  <a:lnTo>
                    <a:pt x="707" y="2100"/>
                  </a:lnTo>
                  <a:lnTo>
                    <a:pt x="1391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762370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1392" y="1392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727835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7364675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7451000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3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7537375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7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3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762370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2" y="2101"/>
                  </a:lnTo>
                  <a:lnTo>
                    <a:pt x="1392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3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727835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1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7364700" y="4766425"/>
              <a:ext cx="52525" cy="52500"/>
            </a:xfrm>
            <a:custGeom>
              <a:rect b="b" l="l" r="r" t="t"/>
              <a:pathLst>
                <a:path extrusionOk="0" h="2100" w="2101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7451000" y="4766425"/>
              <a:ext cx="52550" cy="52500"/>
            </a:xfrm>
            <a:custGeom>
              <a:rect b="b" l="l" r="r" t="t"/>
              <a:pathLst>
                <a:path extrusionOk="0" h="2100" w="2102">
                  <a:moveTo>
                    <a:pt x="709" y="0"/>
                  </a:moveTo>
                  <a:lnTo>
                    <a:pt x="709" y="708"/>
                  </a:lnTo>
                  <a:lnTo>
                    <a:pt x="1" y="708"/>
                  </a:lnTo>
                  <a:lnTo>
                    <a:pt x="1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1"/>
                  </a:lnTo>
                  <a:lnTo>
                    <a:pt x="2101" y="1391"/>
                  </a:lnTo>
                  <a:lnTo>
                    <a:pt x="2101" y="708"/>
                  </a:lnTo>
                  <a:lnTo>
                    <a:pt x="1393" y="708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7537375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7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762370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9" y="0"/>
                  </a:moveTo>
                  <a:lnTo>
                    <a:pt x="709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TITLE_AND_BODY_1_2_1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8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641" name="Google Shape;641;p18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642" name="Google Shape;642;p18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8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8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8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8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8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8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2" name="Google Shape;652;p18"/>
          <p:cNvSpPr txBox="1"/>
          <p:nvPr>
            <p:ph idx="2" type="title"/>
          </p:nvPr>
        </p:nvSpPr>
        <p:spPr>
          <a:xfrm>
            <a:off x="1729100" y="649344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3" name="Google Shape;653;p18"/>
          <p:cNvSpPr txBox="1"/>
          <p:nvPr>
            <p:ph idx="1" type="subTitle"/>
          </p:nvPr>
        </p:nvSpPr>
        <p:spPr>
          <a:xfrm>
            <a:off x="1729100" y="79291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54" name="Google Shape;654;p18"/>
          <p:cNvSpPr txBox="1"/>
          <p:nvPr>
            <p:ph idx="3" type="title"/>
          </p:nvPr>
        </p:nvSpPr>
        <p:spPr>
          <a:xfrm>
            <a:off x="6310400" y="650402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5" name="Google Shape;655;p18"/>
          <p:cNvSpPr txBox="1"/>
          <p:nvPr>
            <p:ph idx="4" type="subTitle"/>
          </p:nvPr>
        </p:nvSpPr>
        <p:spPr>
          <a:xfrm>
            <a:off x="6310400" y="793975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56" name="Google Shape;656;p18"/>
          <p:cNvSpPr txBox="1"/>
          <p:nvPr>
            <p:ph idx="5" type="title"/>
          </p:nvPr>
        </p:nvSpPr>
        <p:spPr>
          <a:xfrm>
            <a:off x="10891700" y="650402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7" name="Google Shape;657;p18"/>
          <p:cNvSpPr txBox="1"/>
          <p:nvPr>
            <p:ph idx="6" type="subTitle"/>
          </p:nvPr>
        </p:nvSpPr>
        <p:spPr>
          <a:xfrm>
            <a:off x="10891700" y="793975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58" name="Google Shape;658;p18"/>
          <p:cNvSpPr txBox="1"/>
          <p:nvPr>
            <p:ph idx="7" type="title"/>
          </p:nvPr>
        </p:nvSpPr>
        <p:spPr>
          <a:xfrm>
            <a:off x="1729100" y="211049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9" name="Google Shape;659;p18"/>
          <p:cNvSpPr txBox="1"/>
          <p:nvPr>
            <p:ph idx="8" type="subTitle"/>
          </p:nvPr>
        </p:nvSpPr>
        <p:spPr>
          <a:xfrm>
            <a:off x="1729100" y="354623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60" name="Google Shape;660;p18"/>
          <p:cNvSpPr txBox="1"/>
          <p:nvPr>
            <p:ph idx="9" type="title"/>
          </p:nvPr>
        </p:nvSpPr>
        <p:spPr>
          <a:xfrm>
            <a:off x="6310400" y="212107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61" name="Google Shape;661;p18"/>
          <p:cNvSpPr txBox="1"/>
          <p:nvPr>
            <p:ph idx="13" type="subTitle"/>
          </p:nvPr>
        </p:nvSpPr>
        <p:spPr>
          <a:xfrm>
            <a:off x="6310400" y="355680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62" name="Google Shape;662;p18"/>
          <p:cNvSpPr txBox="1"/>
          <p:nvPr>
            <p:ph idx="14" type="title"/>
          </p:nvPr>
        </p:nvSpPr>
        <p:spPr>
          <a:xfrm>
            <a:off x="10891700" y="212107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63" name="Google Shape;663;p18"/>
          <p:cNvSpPr txBox="1"/>
          <p:nvPr>
            <p:ph idx="15" type="subTitle"/>
          </p:nvPr>
        </p:nvSpPr>
        <p:spPr>
          <a:xfrm>
            <a:off x="10891700" y="355680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grpSp>
        <p:nvGrpSpPr>
          <p:cNvPr id="664" name="Google Shape;664;p18"/>
          <p:cNvGrpSpPr/>
          <p:nvPr/>
        </p:nvGrpSpPr>
        <p:grpSpPr>
          <a:xfrm>
            <a:off x="4056162" y="-2571381"/>
            <a:ext cx="4105397" cy="4105226"/>
            <a:chOff x="3088025" y="3941925"/>
            <a:chExt cx="600450" cy="600425"/>
          </a:xfrm>
        </p:grpSpPr>
        <p:sp>
          <p:nvSpPr>
            <p:cNvPr id="665" name="Google Shape;665;p18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8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8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8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8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8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8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8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8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8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8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8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8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8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8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8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8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8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8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8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8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8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8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8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8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8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8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8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8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8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8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8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8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18"/>
          <p:cNvGrpSpPr/>
          <p:nvPr/>
        </p:nvGrpSpPr>
        <p:grpSpPr>
          <a:xfrm>
            <a:off x="773533" y="5864289"/>
            <a:ext cx="299353" cy="5525517"/>
            <a:chOff x="3005525" y="2738950"/>
            <a:chExt cx="46925" cy="866150"/>
          </a:xfrm>
        </p:grpSpPr>
        <p:sp>
          <p:nvSpPr>
            <p:cNvPr id="708" name="Google Shape;708;p18"/>
            <p:cNvSpPr/>
            <p:nvPr/>
          </p:nvSpPr>
          <p:spPr>
            <a:xfrm>
              <a:off x="3005525" y="27389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8"/>
            <p:cNvSpPr/>
            <p:nvPr/>
          </p:nvSpPr>
          <p:spPr>
            <a:xfrm>
              <a:off x="3005525" y="28072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8"/>
            <p:cNvSpPr/>
            <p:nvPr/>
          </p:nvSpPr>
          <p:spPr>
            <a:xfrm>
              <a:off x="3005525" y="28755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8"/>
            <p:cNvSpPr/>
            <p:nvPr/>
          </p:nvSpPr>
          <p:spPr>
            <a:xfrm>
              <a:off x="3005525" y="29437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1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8"/>
            <p:cNvSpPr/>
            <p:nvPr/>
          </p:nvSpPr>
          <p:spPr>
            <a:xfrm>
              <a:off x="3005525" y="30120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1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8"/>
            <p:cNvSpPr/>
            <p:nvPr/>
          </p:nvSpPr>
          <p:spPr>
            <a:xfrm>
              <a:off x="3005525" y="30803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>
              <a:off x="3005525" y="31486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>
              <a:off x="3005525" y="32169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>
              <a:off x="3005700" y="32850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1" y="935"/>
                  </a:lnTo>
                  <a:lnTo>
                    <a:pt x="935" y="1869"/>
                  </a:lnTo>
                  <a:lnTo>
                    <a:pt x="1870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>
              <a:off x="3005525" y="335350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6"/>
                  </a:lnTo>
                  <a:lnTo>
                    <a:pt x="935" y="1869"/>
                  </a:lnTo>
                  <a:lnTo>
                    <a:pt x="1869" y="936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>
              <a:off x="3005525" y="34217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>
              <a:off x="3005525" y="34900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>
              <a:off x="3005525" y="355832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0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" name="Google Shape;721;p18"/>
          <p:cNvGrpSpPr/>
          <p:nvPr/>
        </p:nvGrpSpPr>
        <p:grpSpPr>
          <a:xfrm>
            <a:off x="15664683" y="-1979261"/>
            <a:ext cx="299353" cy="5525517"/>
            <a:chOff x="3005525" y="2738950"/>
            <a:chExt cx="46925" cy="866150"/>
          </a:xfrm>
        </p:grpSpPr>
        <p:sp>
          <p:nvSpPr>
            <p:cNvPr id="722" name="Google Shape;722;p18"/>
            <p:cNvSpPr/>
            <p:nvPr/>
          </p:nvSpPr>
          <p:spPr>
            <a:xfrm>
              <a:off x="3005525" y="27389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8"/>
            <p:cNvSpPr/>
            <p:nvPr/>
          </p:nvSpPr>
          <p:spPr>
            <a:xfrm>
              <a:off x="3005525" y="28072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8"/>
            <p:cNvSpPr/>
            <p:nvPr/>
          </p:nvSpPr>
          <p:spPr>
            <a:xfrm>
              <a:off x="3005525" y="28755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8"/>
            <p:cNvSpPr/>
            <p:nvPr/>
          </p:nvSpPr>
          <p:spPr>
            <a:xfrm>
              <a:off x="3005525" y="29437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1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8"/>
            <p:cNvSpPr/>
            <p:nvPr/>
          </p:nvSpPr>
          <p:spPr>
            <a:xfrm>
              <a:off x="3005525" y="30120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1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8"/>
            <p:cNvSpPr/>
            <p:nvPr/>
          </p:nvSpPr>
          <p:spPr>
            <a:xfrm>
              <a:off x="3005525" y="30803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8"/>
            <p:cNvSpPr/>
            <p:nvPr/>
          </p:nvSpPr>
          <p:spPr>
            <a:xfrm>
              <a:off x="3005525" y="31486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>
              <a:off x="3005525" y="32169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>
              <a:off x="3005700" y="32850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1" y="935"/>
                  </a:lnTo>
                  <a:lnTo>
                    <a:pt x="935" y="1869"/>
                  </a:lnTo>
                  <a:lnTo>
                    <a:pt x="1870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>
              <a:off x="3005525" y="335350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6"/>
                  </a:lnTo>
                  <a:lnTo>
                    <a:pt x="935" y="1869"/>
                  </a:lnTo>
                  <a:lnTo>
                    <a:pt x="1869" y="936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>
              <a:off x="3005525" y="34217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>
              <a:off x="3005525" y="34900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>
              <a:off x="3005525" y="355832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0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AND_BODY_1_2_1_1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9"/>
          <p:cNvSpPr txBox="1"/>
          <p:nvPr>
            <p:ph type="title"/>
          </p:nvPr>
        </p:nvSpPr>
        <p:spPr>
          <a:xfrm>
            <a:off x="6654000" y="961446"/>
            <a:ext cx="4980000" cy="1923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37" name="Google Shape;737;p19"/>
          <p:cNvSpPr txBox="1"/>
          <p:nvPr>
            <p:ph idx="1" type="subTitle"/>
          </p:nvPr>
        </p:nvSpPr>
        <p:spPr>
          <a:xfrm>
            <a:off x="5389500" y="3038290"/>
            <a:ext cx="7509000" cy="286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grpSp>
        <p:nvGrpSpPr>
          <p:cNvPr id="738" name="Google Shape;738;p19"/>
          <p:cNvGrpSpPr/>
          <p:nvPr/>
        </p:nvGrpSpPr>
        <p:grpSpPr>
          <a:xfrm>
            <a:off x="382112" y="7840419"/>
            <a:ext cx="4105397" cy="4105226"/>
            <a:chOff x="3088025" y="3941925"/>
            <a:chExt cx="600450" cy="600425"/>
          </a:xfrm>
        </p:grpSpPr>
        <p:sp>
          <p:nvSpPr>
            <p:cNvPr id="739" name="Google Shape;739;p19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9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9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9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9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9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9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9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9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9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9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9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9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9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1" name="Google Shape;781;p19"/>
          <p:cNvSpPr/>
          <p:nvPr/>
        </p:nvSpPr>
        <p:spPr>
          <a:xfrm>
            <a:off x="13015000" y="80905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2" name="Google Shape;782;p19"/>
          <p:cNvGrpSpPr/>
          <p:nvPr/>
        </p:nvGrpSpPr>
        <p:grpSpPr>
          <a:xfrm>
            <a:off x="17539250" y="7536050"/>
            <a:ext cx="458150" cy="2127700"/>
            <a:chOff x="6963625" y="2302750"/>
            <a:chExt cx="229075" cy="1063850"/>
          </a:xfrm>
        </p:grpSpPr>
        <p:sp>
          <p:nvSpPr>
            <p:cNvPr id="783" name="Google Shape;783;p19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9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9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9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9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9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9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9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9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9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" name="Google Shape;793;p19"/>
          <p:cNvSpPr/>
          <p:nvPr/>
        </p:nvSpPr>
        <p:spPr>
          <a:xfrm>
            <a:off x="0" y="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19"/>
          <p:cNvSpPr/>
          <p:nvPr/>
        </p:nvSpPr>
        <p:spPr>
          <a:xfrm>
            <a:off x="382100" y="46235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19"/>
          <p:cNvSpPr txBox="1"/>
          <p:nvPr/>
        </p:nvSpPr>
        <p:spPr>
          <a:xfrm>
            <a:off x="5139000" y="6789250"/>
            <a:ext cx="80100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24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24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24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IG_NUMBER_1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/>
          <p:nvPr/>
        </p:nvSpPr>
        <p:spPr>
          <a:xfrm>
            <a:off x="1066606" y="-229059"/>
            <a:ext cx="4552923" cy="4552923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1066606" y="2844341"/>
            <a:ext cx="4552923" cy="4552923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FD966">
              <a:alpha val="370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1066606" y="5963141"/>
            <a:ext cx="4552923" cy="4552923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" name="Google Shape;71;p3"/>
          <p:cNvGrpSpPr/>
          <p:nvPr/>
        </p:nvGrpSpPr>
        <p:grpSpPr>
          <a:xfrm>
            <a:off x="15131000" y="612457"/>
            <a:ext cx="3768772" cy="2231892"/>
            <a:chOff x="3787500" y="1780975"/>
            <a:chExt cx="598750" cy="354550"/>
          </a:xfrm>
        </p:grpSpPr>
        <p:sp>
          <p:nvSpPr>
            <p:cNvPr id="72" name="Google Shape;72;p3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/>
        </p:nvSpPr>
        <p:spPr>
          <a:xfrm>
            <a:off x="13828350" y="895055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"/>
          <p:cNvSpPr txBox="1"/>
          <p:nvPr>
            <p:ph type="title"/>
          </p:nvPr>
        </p:nvSpPr>
        <p:spPr>
          <a:xfrm>
            <a:off x="7636050" y="3118800"/>
            <a:ext cx="10390200" cy="4049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14" name="Google Shape;114;p3"/>
          <p:cNvSpPr txBox="1"/>
          <p:nvPr>
            <p:ph hasCustomPrompt="1" idx="2" type="title"/>
          </p:nvPr>
        </p:nvSpPr>
        <p:spPr>
          <a:xfrm>
            <a:off x="7636050" y="1748900"/>
            <a:ext cx="6067200" cy="1722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400"/>
              <a:buNone/>
              <a:defRPr sz="14400"/>
            </a:lvl9pPr>
          </a:lstStyle>
          <a:p>
            <a:r>
              <a:t>xx%</a:t>
            </a:r>
          </a:p>
        </p:txBody>
      </p:sp>
      <p:sp>
        <p:nvSpPr>
          <p:cNvPr id="115" name="Google Shape;115;p3"/>
          <p:cNvSpPr txBox="1"/>
          <p:nvPr>
            <p:ph idx="1" type="subTitle"/>
          </p:nvPr>
        </p:nvSpPr>
        <p:spPr>
          <a:xfrm>
            <a:off x="7636050" y="6908100"/>
            <a:ext cx="7245000" cy="1561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1"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8" name="Google Shape;798;p21"/>
          <p:cNvGrpSpPr/>
          <p:nvPr/>
        </p:nvGrpSpPr>
        <p:grpSpPr>
          <a:xfrm>
            <a:off x="382112" y="7840419"/>
            <a:ext cx="4105397" cy="4105226"/>
            <a:chOff x="3088025" y="3941925"/>
            <a:chExt cx="600450" cy="600425"/>
          </a:xfrm>
        </p:grpSpPr>
        <p:sp>
          <p:nvSpPr>
            <p:cNvPr id="799" name="Google Shape;799;p21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1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1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1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1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1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1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1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" name="Google Shape;841;p21"/>
          <p:cNvGrpSpPr/>
          <p:nvPr/>
        </p:nvGrpSpPr>
        <p:grpSpPr>
          <a:xfrm>
            <a:off x="17539250" y="7536050"/>
            <a:ext cx="458150" cy="2127700"/>
            <a:chOff x="6963625" y="2302750"/>
            <a:chExt cx="229075" cy="1063850"/>
          </a:xfrm>
        </p:grpSpPr>
        <p:sp>
          <p:nvSpPr>
            <p:cNvPr id="842" name="Google Shape;842;p21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2" name="Google Shape;852;p21"/>
          <p:cNvSpPr/>
          <p:nvPr/>
        </p:nvSpPr>
        <p:spPr>
          <a:xfrm>
            <a:off x="0" y="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21"/>
          <p:cNvSpPr/>
          <p:nvPr/>
        </p:nvSpPr>
        <p:spPr>
          <a:xfrm>
            <a:off x="382100" y="46235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uerpo 1">
  <p:cSld name="TITLE_AND_BODY_2"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22"/>
          <p:cNvSpPr/>
          <p:nvPr/>
        </p:nvSpPr>
        <p:spPr>
          <a:xfrm>
            <a:off x="900" y="-84100"/>
            <a:ext cx="11720400" cy="10371000"/>
          </a:xfrm>
          <a:prstGeom prst="rtTriangle">
            <a:avLst/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22"/>
          <p:cNvSpPr/>
          <p:nvPr/>
        </p:nvSpPr>
        <p:spPr>
          <a:xfrm>
            <a:off x="-2068700" y="733960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7" name="Google Shape;857;p22"/>
          <p:cNvGrpSpPr/>
          <p:nvPr/>
        </p:nvGrpSpPr>
        <p:grpSpPr>
          <a:xfrm>
            <a:off x="16255823" y="277681"/>
            <a:ext cx="1741469" cy="1500395"/>
            <a:chOff x="7278350" y="4476150"/>
            <a:chExt cx="397850" cy="342775"/>
          </a:xfrm>
        </p:grpSpPr>
        <p:sp>
          <p:nvSpPr>
            <p:cNvPr id="858" name="Google Shape;858;p22"/>
            <p:cNvSpPr/>
            <p:nvPr/>
          </p:nvSpPr>
          <p:spPr>
            <a:xfrm>
              <a:off x="727835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>
              <a:off x="7364675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2"/>
            <p:cNvSpPr/>
            <p:nvPr/>
          </p:nvSpPr>
          <p:spPr>
            <a:xfrm>
              <a:off x="7451000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2"/>
            <p:cNvSpPr/>
            <p:nvPr/>
          </p:nvSpPr>
          <p:spPr>
            <a:xfrm>
              <a:off x="7537375" y="4476150"/>
              <a:ext cx="52525" cy="52550"/>
            </a:xfrm>
            <a:custGeom>
              <a:rect b="b" l="l" r="r" t="t"/>
              <a:pathLst>
                <a:path extrusionOk="0" h="2102" w="2101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7" y="1392"/>
                  </a:lnTo>
                  <a:lnTo>
                    <a:pt x="708" y="2100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1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2"/>
            <p:cNvSpPr/>
            <p:nvPr/>
          </p:nvSpPr>
          <p:spPr>
            <a:xfrm>
              <a:off x="762370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727835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7364675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3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7451000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7537375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8" y="1392"/>
                  </a:lnTo>
                  <a:lnTo>
                    <a:pt x="708" y="1392"/>
                  </a:lnTo>
                  <a:lnTo>
                    <a:pt x="707" y="2100"/>
                  </a:lnTo>
                  <a:lnTo>
                    <a:pt x="1391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762370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1392" y="1392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727835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2"/>
            <p:cNvSpPr/>
            <p:nvPr/>
          </p:nvSpPr>
          <p:spPr>
            <a:xfrm>
              <a:off x="7364675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2"/>
            <p:cNvSpPr/>
            <p:nvPr/>
          </p:nvSpPr>
          <p:spPr>
            <a:xfrm>
              <a:off x="7451000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3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2"/>
            <p:cNvSpPr/>
            <p:nvPr/>
          </p:nvSpPr>
          <p:spPr>
            <a:xfrm>
              <a:off x="7537375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7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3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2"/>
            <p:cNvSpPr/>
            <p:nvPr/>
          </p:nvSpPr>
          <p:spPr>
            <a:xfrm>
              <a:off x="762370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2" y="2101"/>
                  </a:lnTo>
                  <a:lnTo>
                    <a:pt x="1392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3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2"/>
            <p:cNvSpPr/>
            <p:nvPr/>
          </p:nvSpPr>
          <p:spPr>
            <a:xfrm>
              <a:off x="727835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1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2"/>
            <p:cNvSpPr/>
            <p:nvPr/>
          </p:nvSpPr>
          <p:spPr>
            <a:xfrm>
              <a:off x="7364700" y="4766425"/>
              <a:ext cx="52525" cy="52500"/>
            </a:xfrm>
            <a:custGeom>
              <a:rect b="b" l="l" r="r" t="t"/>
              <a:pathLst>
                <a:path extrusionOk="0" h="2100" w="2101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7451000" y="4766425"/>
              <a:ext cx="52550" cy="52500"/>
            </a:xfrm>
            <a:custGeom>
              <a:rect b="b" l="l" r="r" t="t"/>
              <a:pathLst>
                <a:path extrusionOk="0" h="2100" w="2102">
                  <a:moveTo>
                    <a:pt x="709" y="0"/>
                  </a:moveTo>
                  <a:lnTo>
                    <a:pt x="709" y="708"/>
                  </a:lnTo>
                  <a:lnTo>
                    <a:pt x="1" y="708"/>
                  </a:lnTo>
                  <a:lnTo>
                    <a:pt x="1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1"/>
                  </a:lnTo>
                  <a:lnTo>
                    <a:pt x="2101" y="1391"/>
                  </a:lnTo>
                  <a:lnTo>
                    <a:pt x="2101" y="708"/>
                  </a:lnTo>
                  <a:lnTo>
                    <a:pt x="1393" y="708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7537375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7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2"/>
            <p:cNvSpPr/>
            <p:nvPr/>
          </p:nvSpPr>
          <p:spPr>
            <a:xfrm>
              <a:off x="762370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9" y="0"/>
                  </a:moveTo>
                  <a:lnTo>
                    <a:pt x="709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AND_BODY_1_3_1"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23"/>
          <p:cNvSpPr/>
          <p:nvPr/>
        </p:nvSpPr>
        <p:spPr>
          <a:xfrm>
            <a:off x="0" y="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23"/>
          <p:cNvSpPr/>
          <p:nvPr/>
        </p:nvSpPr>
        <p:spPr>
          <a:xfrm>
            <a:off x="382100" y="462350"/>
            <a:ext cx="2068122" cy="2068122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23"/>
          <p:cNvSpPr/>
          <p:nvPr/>
        </p:nvSpPr>
        <p:spPr>
          <a:xfrm>
            <a:off x="10237831" y="8934391"/>
            <a:ext cx="4552923" cy="4552923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23"/>
          <p:cNvSpPr/>
          <p:nvPr/>
        </p:nvSpPr>
        <p:spPr>
          <a:xfrm>
            <a:off x="3466400" y="-268615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" name="Google Shape;883;p23"/>
          <p:cNvGrpSpPr/>
          <p:nvPr/>
        </p:nvGrpSpPr>
        <p:grpSpPr>
          <a:xfrm>
            <a:off x="16255823" y="277681"/>
            <a:ext cx="1741469" cy="1500395"/>
            <a:chOff x="7278350" y="4476150"/>
            <a:chExt cx="397850" cy="342775"/>
          </a:xfrm>
        </p:grpSpPr>
        <p:sp>
          <p:nvSpPr>
            <p:cNvPr id="884" name="Google Shape;884;p23"/>
            <p:cNvSpPr/>
            <p:nvPr/>
          </p:nvSpPr>
          <p:spPr>
            <a:xfrm>
              <a:off x="727835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>
              <a:off x="7364675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>
              <a:off x="7451000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>
              <a:off x="7537375" y="4476150"/>
              <a:ext cx="52525" cy="52550"/>
            </a:xfrm>
            <a:custGeom>
              <a:rect b="b" l="l" r="r" t="t"/>
              <a:pathLst>
                <a:path extrusionOk="0" h="2102" w="2101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7" y="1392"/>
                  </a:lnTo>
                  <a:lnTo>
                    <a:pt x="708" y="2100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1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>
              <a:off x="762370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>
              <a:off x="727835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>
              <a:off x="7364675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3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>
              <a:off x="7451000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3"/>
            <p:cNvSpPr/>
            <p:nvPr/>
          </p:nvSpPr>
          <p:spPr>
            <a:xfrm>
              <a:off x="7537375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8" y="1392"/>
                  </a:lnTo>
                  <a:lnTo>
                    <a:pt x="708" y="1392"/>
                  </a:lnTo>
                  <a:lnTo>
                    <a:pt x="707" y="2100"/>
                  </a:lnTo>
                  <a:lnTo>
                    <a:pt x="1391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3"/>
            <p:cNvSpPr/>
            <p:nvPr/>
          </p:nvSpPr>
          <p:spPr>
            <a:xfrm>
              <a:off x="762370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1392" y="1392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3"/>
            <p:cNvSpPr/>
            <p:nvPr/>
          </p:nvSpPr>
          <p:spPr>
            <a:xfrm>
              <a:off x="727835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3"/>
            <p:cNvSpPr/>
            <p:nvPr/>
          </p:nvSpPr>
          <p:spPr>
            <a:xfrm>
              <a:off x="7364675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3"/>
            <p:cNvSpPr/>
            <p:nvPr/>
          </p:nvSpPr>
          <p:spPr>
            <a:xfrm>
              <a:off x="7451000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3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3"/>
            <p:cNvSpPr/>
            <p:nvPr/>
          </p:nvSpPr>
          <p:spPr>
            <a:xfrm>
              <a:off x="7537375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7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3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3"/>
            <p:cNvSpPr/>
            <p:nvPr/>
          </p:nvSpPr>
          <p:spPr>
            <a:xfrm>
              <a:off x="762370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2" y="2101"/>
                  </a:lnTo>
                  <a:lnTo>
                    <a:pt x="1392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3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3"/>
            <p:cNvSpPr/>
            <p:nvPr/>
          </p:nvSpPr>
          <p:spPr>
            <a:xfrm>
              <a:off x="727835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1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3"/>
            <p:cNvSpPr/>
            <p:nvPr/>
          </p:nvSpPr>
          <p:spPr>
            <a:xfrm>
              <a:off x="7364700" y="4766425"/>
              <a:ext cx="52525" cy="52500"/>
            </a:xfrm>
            <a:custGeom>
              <a:rect b="b" l="l" r="r" t="t"/>
              <a:pathLst>
                <a:path extrusionOk="0" h="2100" w="2101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3"/>
            <p:cNvSpPr/>
            <p:nvPr/>
          </p:nvSpPr>
          <p:spPr>
            <a:xfrm>
              <a:off x="7451000" y="4766425"/>
              <a:ext cx="52550" cy="52500"/>
            </a:xfrm>
            <a:custGeom>
              <a:rect b="b" l="l" r="r" t="t"/>
              <a:pathLst>
                <a:path extrusionOk="0" h="2100" w="2102">
                  <a:moveTo>
                    <a:pt x="709" y="0"/>
                  </a:moveTo>
                  <a:lnTo>
                    <a:pt x="709" y="708"/>
                  </a:lnTo>
                  <a:lnTo>
                    <a:pt x="1" y="708"/>
                  </a:lnTo>
                  <a:lnTo>
                    <a:pt x="1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1"/>
                  </a:lnTo>
                  <a:lnTo>
                    <a:pt x="2101" y="1391"/>
                  </a:lnTo>
                  <a:lnTo>
                    <a:pt x="2101" y="708"/>
                  </a:lnTo>
                  <a:lnTo>
                    <a:pt x="1393" y="708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3"/>
            <p:cNvSpPr/>
            <p:nvPr/>
          </p:nvSpPr>
          <p:spPr>
            <a:xfrm>
              <a:off x="7537375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7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3"/>
            <p:cNvSpPr/>
            <p:nvPr/>
          </p:nvSpPr>
          <p:spPr>
            <a:xfrm>
              <a:off x="762370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9" y="0"/>
                  </a:moveTo>
                  <a:lnTo>
                    <a:pt x="709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/>
          <p:nvPr/>
        </p:nvSpPr>
        <p:spPr>
          <a:xfrm>
            <a:off x="900" y="-84100"/>
            <a:ext cx="11720400" cy="10371000"/>
          </a:xfrm>
          <a:prstGeom prst="rtTriangle">
            <a:avLst/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-2068700" y="733960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4"/>
          <p:cNvGrpSpPr/>
          <p:nvPr/>
        </p:nvGrpSpPr>
        <p:grpSpPr>
          <a:xfrm>
            <a:off x="16255823" y="277681"/>
            <a:ext cx="1741469" cy="1500395"/>
            <a:chOff x="7278350" y="4476150"/>
            <a:chExt cx="397850" cy="342775"/>
          </a:xfrm>
        </p:grpSpPr>
        <p:sp>
          <p:nvSpPr>
            <p:cNvPr id="120" name="Google Shape;120;p4"/>
            <p:cNvSpPr/>
            <p:nvPr/>
          </p:nvSpPr>
          <p:spPr>
            <a:xfrm>
              <a:off x="727835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364675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7451000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7537375" y="4476150"/>
              <a:ext cx="52525" cy="52550"/>
            </a:xfrm>
            <a:custGeom>
              <a:rect b="b" l="l" r="r" t="t"/>
              <a:pathLst>
                <a:path extrusionOk="0" h="2102" w="2101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7" y="1392"/>
                  </a:lnTo>
                  <a:lnTo>
                    <a:pt x="708" y="2100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1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762370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727835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7364675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3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7451000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7537375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8" y="1392"/>
                  </a:lnTo>
                  <a:lnTo>
                    <a:pt x="708" y="1392"/>
                  </a:lnTo>
                  <a:lnTo>
                    <a:pt x="707" y="2100"/>
                  </a:lnTo>
                  <a:lnTo>
                    <a:pt x="1391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762370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1392" y="1392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727835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7364675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7451000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3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7537375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7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3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762370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2" y="2101"/>
                  </a:lnTo>
                  <a:lnTo>
                    <a:pt x="1392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3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727835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1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7364700" y="4766425"/>
              <a:ext cx="52525" cy="52500"/>
            </a:xfrm>
            <a:custGeom>
              <a:rect b="b" l="l" r="r" t="t"/>
              <a:pathLst>
                <a:path extrusionOk="0" h="2100" w="2101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7451000" y="4766425"/>
              <a:ext cx="52550" cy="52500"/>
            </a:xfrm>
            <a:custGeom>
              <a:rect b="b" l="l" r="r" t="t"/>
              <a:pathLst>
                <a:path extrusionOk="0" h="2100" w="2102">
                  <a:moveTo>
                    <a:pt x="709" y="0"/>
                  </a:moveTo>
                  <a:lnTo>
                    <a:pt x="709" y="708"/>
                  </a:lnTo>
                  <a:lnTo>
                    <a:pt x="1" y="708"/>
                  </a:lnTo>
                  <a:lnTo>
                    <a:pt x="1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1"/>
                  </a:lnTo>
                  <a:lnTo>
                    <a:pt x="2101" y="1391"/>
                  </a:lnTo>
                  <a:lnTo>
                    <a:pt x="2101" y="708"/>
                  </a:lnTo>
                  <a:lnTo>
                    <a:pt x="1393" y="708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7537375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7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762370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9" y="0"/>
                  </a:moveTo>
                  <a:lnTo>
                    <a:pt x="709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4"/>
          <p:cNvSpPr txBox="1"/>
          <p:nvPr>
            <p:ph idx="1" type="body"/>
          </p:nvPr>
        </p:nvSpPr>
        <p:spPr>
          <a:xfrm>
            <a:off x="5754900" y="3221400"/>
            <a:ext cx="6778200" cy="3844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406400" lvl="1" marL="914400" rtl="0" algn="ctr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rtl="0" algn="ctr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rtl="0" algn="ctr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rtl="0" algn="ctr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rtl="0" algn="ctr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rtl="0" algn="ctr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rtl="0" algn="ctr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rtl="0" algn="ctr">
              <a:spcBef>
                <a:spcPts val="3200"/>
              </a:spcBef>
              <a:spcAft>
                <a:spcPts val="320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41" name="Google Shape;141;p4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42" name="Google Shape;142;p4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143" name="Google Shape;143;p4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55" name="Google Shape;155;p5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156" name="Google Shape;156;p5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5"/>
          <p:cNvSpPr txBox="1"/>
          <p:nvPr>
            <p:ph idx="1" type="body"/>
          </p:nvPr>
        </p:nvSpPr>
        <p:spPr>
          <a:xfrm>
            <a:off x="1674050" y="1862400"/>
            <a:ext cx="6229800" cy="610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67" name="Google Shape;167;p5"/>
          <p:cNvSpPr txBox="1"/>
          <p:nvPr>
            <p:ph idx="2" type="body"/>
          </p:nvPr>
        </p:nvSpPr>
        <p:spPr>
          <a:xfrm>
            <a:off x="8902104" y="1862400"/>
            <a:ext cx="6229800" cy="610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SzPts val="2800"/>
              <a:buChar char="■"/>
              <a:defRPr/>
            </a:lvl9pPr>
          </a:lstStyle>
          <a:p/>
        </p:txBody>
      </p:sp>
      <p:grpSp>
        <p:nvGrpSpPr>
          <p:cNvPr id="168" name="Google Shape;168;p5"/>
          <p:cNvGrpSpPr/>
          <p:nvPr/>
        </p:nvGrpSpPr>
        <p:grpSpPr>
          <a:xfrm>
            <a:off x="5729062" y="8090169"/>
            <a:ext cx="4105397" cy="4105226"/>
            <a:chOff x="3088025" y="3941925"/>
            <a:chExt cx="600450" cy="600425"/>
          </a:xfrm>
        </p:grpSpPr>
        <p:sp>
          <p:nvSpPr>
            <p:cNvPr id="169" name="Google Shape;169;p5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5"/>
          <p:cNvSpPr/>
          <p:nvPr/>
        </p:nvSpPr>
        <p:spPr>
          <a:xfrm>
            <a:off x="15855731" y="-903159"/>
            <a:ext cx="4552923" cy="4552923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5"/>
          <p:cNvSpPr/>
          <p:nvPr/>
        </p:nvSpPr>
        <p:spPr>
          <a:xfrm>
            <a:off x="3466400" y="-268615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15" name="Google Shape;215;p6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216" name="Google Shape;216;p6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" name="Google Shape;226;p6"/>
          <p:cNvSpPr/>
          <p:nvPr/>
        </p:nvSpPr>
        <p:spPr>
          <a:xfrm>
            <a:off x="-2126500" y="208420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" name="Google Shape;227;p6"/>
          <p:cNvGrpSpPr/>
          <p:nvPr/>
        </p:nvGrpSpPr>
        <p:grpSpPr>
          <a:xfrm>
            <a:off x="-1131233" y="7692543"/>
            <a:ext cx="2918786" cy="1728502"/>
            <a:chOff x="3787500" y="1780975"/>
            <a:chExt cx="598750" cy="354550"/>
          </a:xfrm>
        </p:grpSpPr>
        <p:sp>
          <p:nvSpPr>
            <p:cNvPr id="228" name="Google Shape;228;p6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7"/>
          <p:cNvSpPr txBox="1"/>
          <p:nvPr>
            <p:ph idx="1" type="body"/>
          </p:nvPr>
        </p:nvSpPr>
        <p:spPr>
          <a:xfrm>
            <a:off x="9030600" y="2268900"/>
            <a:ext cx="5616000" cy="635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270" name="Google Shape;270;p7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71" name="Google Shape;271;p7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272" name="Google Shape;272;p7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" name="Google Shape;282;p7"/>
          <p:cNvSpPr/>
          <p:nvPr/>
        </p:nvSpPr>
        <p:spPr>
          <a:xfrm rot="10800000">
            <a:off x="12133950" y="-1153175"/>
            <a:ext cx="3291000" cy="2846400"/>
          </a:xfrm>
          <a:prstGeom prst="triangle">
            <a:avLst>
              <a:gd fmla="val 50000" name="adj"/>
            </a:avLst>
          </a:prstGeom>
          <a:solidFill>
            <a:srgbClr val="FFD966">
              <a:alpha val="370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7"/>
          <p:cNvSpPr/>
          <p:nvPr/>
        </p:nvSpPr>
        <p:spPr>
          <a:xfrm>
            <a:off x="17269629" y="271700"/>
            <a:ext cx="1494657" cy="1494764"/>
          </a:xfrm>
          <a:custGeom>
            <a:rect b="b" l="l" r="r" t="t"/>
            <a:pathLst>
              <a:path extrusionOk="0" h="13932" w="13931">
                <a:moveTo>
                  <a:pt x="6966" y="1842"/>
                </a:moveTo>
                <a:cubicBezTo>
                  <a:pt x="9791" y="1842"/>
                  <a:pt x="12090" y="4140"/>
                  <a:pt x="12090" y="6966"/>
                </a:cubicBezTo>
                <a:cubicBezTo>
                  <a:pt x="12090" y="9792"/>
                  <a:pt x="9791" y="12090"/>
                  <a:pt x="6966" y="12090"/>
                </a:cubicBezTo>
                <a:cubicBezTo>
                  <a:pt x="4140" y="12090"/>
                  <a:pt x="1842" y="9792"/>
                  <a:pt x="1842" y="6966"/>
                </a:cubicBezTo>
                <a:cubicBezTo>
                  <a:pt x="1842" y="4140"/>
                  <a:pt x="4140" y="1842"/>
                  <a:pt x="6966" y="1842"/>
                </a:cubicBezTo>
                <a:close/>
                <a:moveTo>
                  <a:pt x="6966" y="1"/>
                </a:moveTo>
                <a:cubicBezTo>
                  <a:pt x="3125" y="1"/>
                  <a:pt x="0" y="3126"/>
                  <a:pt x="0" y="6966"/>
                </a:cubicBezTo>
                <a:cubicBezTo>
                  <a:pt x="0" y="10806"/>
                  <a:pt x="3125" y="13932"/>
                  <a:pt x="6966" y="13932"/>
                </a:cubicBezTo>
                <a:cubicBezTo>
                  <a:pt x="10806" y="13932"/>
                  <a:pt x="13931" y="10806"/>
                  <a:pt x="13931" y="6966"/>
                </a:cubicBezTo>
                <a:cubicBezTo>
                  <a:pt x="13931" y="3126"/>
                  <a:pt x="10806" y="1"/>
                  <a:pt x="6966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7"/>
          <p:cNvSpPr/>
          <p:nvPr/>
        </p:nvSpPr>
        <p:spPr>
          <a:xfrm>
            <a:off x="16678625" y="370549"/>
            <a:ext cx="1297136" cy="1297029"/>
          </a:xfrm>
          <a:custGeom>
            <a:rect b="b" l="l" r="r" t="t"/>
            <a:pathLst>
              <a:path extrusionOk="0" h="12089" w="12090">
                <a:moveTo>
                  <a:pt x="6045" y="1598"/>
                </a:moveTo>
                <a:cubicBezTo>
                  <a:pt x="8496" y="1598"/>
                  <a:pt x="10492" y="3593"/>
                  <a:pt x="10492" y="6044"/>
                </a:cubicBezTo>
                <a:cubicBezTo>
                  <a:pt x="10492" y="8495"/>
                  <a:pt x="8496" y="10491"/>
                  <a:pt x="6045" y="10491"/>
                </a:cubicBezTo>
                <a:cubicBezTo>
                  <a:pt x="3593" y="10491"/>
                  <a:pt x="1598" y="8496"/>
                  <a:pt x="1598" y="6044"/>
                </a:cubicBezTo>
                <a:cubicBezTo>
                  <a:pt x="1598" y="3592"/>
                  <a:pt x="3593" y="1598"/>
                  <a:pt x="6045" y="1598"/>
                </a:cubicBezTo>
                <a:close/>
                <a:moveTo>
                  <a:pt x="6045" y="0"/>
                </a:moveTo>
                <a:cubicBezTo>
                  <a:pt x="2712" y="0"/>
                  <a:pt x="0" y="2712"/>
                  <a:pt x="0" y="6044"/>
                </a:cubicBezTo>
                <a:cubicBezTo>
                  <a:pt x="0" y="9378"/>
                  <a:pt x="2712" y="12088"/>
                  <a:pt x="6045" y="12088"/>
                </a:cubicBezTo>
                <a:cubicBezTo>
                  <a:pt x="9378" y="12088"/>
                  <a:pt x="12089" y="9377"/>
                  <a:pt x="12089" y="6044"/>
                </a:cubicBezTo>
                <a:cubicBezTo>
                  <a:pt x="12089" y="2712"/>
                  <a:pt x="9378" y="0"/>
                  <a:pt x="6045" y="0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8"/>
          <p:cNvSpPr/>
          <p:nvPr/>
        </p:nvSpPr>
        <p:spPr>
          <a:xfrm>
            <a:off x="-1272800" y="3348100"/>
            <a:ext cx="9388200" cy="9388200"/>
          </a:xfrm>
          <a:prstGeom prst="ellipse">
            <a:avLst/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8"/>
          <p:cNvSpPr txBox="1"/>
          <p:nvPr>
            <p:ph type="title"/>
          </p:nvPr>
        </p:nvSpPr>
        <p:spPr>
          <a:xfrm>
            <a:off x="1437700" y="4468250"/>
            <a:ext cx="6471000" cy="5223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/>
          <p:nvPr>
            <p:ph idx="1" type="subTitle"/>
          </p:nvPr>
        </p:nvSpPr>
        <p:spPr>
          <a:xfrm>
            <a:off x="7336300" y="1448150"/>
            <a:ext cx="6651600" cy="1899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0" name="Google Shape;290;p9"/>
          <p:cNvSpPr txBox="1"/>
          <p:nvPr>
            <p:ph idx="2" type="body"/>
          </p:nvPr>
        </p:nvSpPr>
        <p:spPr>
          <a:xfrm>
            <a:off x="7336300" y="4060300"/>
            <a:ext cx="6651600" cy="5079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291" name="Google Shape;291;p9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292" name="Google Shape;292;p9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293" name="Google Shape;293;p9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0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305" name="Google Shape;305;p10"/>
          <p:cNvGrpSpPr/>
          <p:nvPr/>
        </p:nvGrpSpPr>
        <p:grpSpPr>
          <a:xfrm>
            <a:off x="16897475" y="8821150"/>
            <a:ext cx="458150" cy="2127700"/>
            <a:chOff x="6963625" y="2302750"/>
            <a:chExt cx="229075" cy="1063850"/>
          </a:xfrm>
        </p:grpSpPr>
        <p:sp>
          <p:nvSpPr>
            <p:cNvPr id="306" name="Google Shape;306;p10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0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0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0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0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0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0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0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" name="Google Shape;316;p10"/>
          <p:cNvSpPr/>
          <p:nvPr/>
        </p:nvSpPr>
        <p:spPr>
          <a:xfrm>
            <a:off x="894700" y="-181085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D966">
            <a:alpha val="3705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Font typeface="Montserrat"/>
              <a:buNone/>
              <a:defRPr b="1" sz="5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600"/>
              <a:buNone/>
              <a:defRPr sz="5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Char char="●"/>
              <a:defRPr sz="3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Char char="○"/>
              <a:defRPr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406400" lvl="2" marL="1371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Char char="■"/>
              <a:defRPr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406400" lvl="3" marL="18288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Char char="●"/>
              <a:defRPr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406400" lvl="4" marL="22860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Char char="○"/>
              <a:defRPr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406400" lvl="5" marL="27432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Char char="■"/>
              <a:defRPr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406400" lvl="6" marL="3200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Char char="●"/>
              <a:defRPr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406400" lvl="7" marL="36576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Char char="○"/>
              <a:defRPr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406400" lvl="8" marL="411480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lt2"/>
              </a:buClr>
              <a:buSzPts val="2800"/>
              <a:buFont typeface="Montserrat"/>
              <a:buChar char="■"/>
              <a:defRPr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24"/>
          <p:cNvSpPr txBox="1"/>
          <p:nvPr>
            <p:ph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Proxima Nova Semibold"/>
              <a:buNone/>
              <a:defRPr sz="4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906" name="Google Shape;906;p24"/>
          <p:cNvSpPr txBox="1"/>
          <p:nvPr>
            <p:ph idx="1" type="body"/>
          </p:nvPr>
        </p:nvSpPr>
        <p:spPr>
          <a:xfrm>
            <a:off x="2136200" y="3390901"/>
            <a:ext cx="140946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683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683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683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683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683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●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683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○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683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200"/>
              <a:buFont typeface="Proxima Nova"/>
              <a:buChar char="■"/>
              <a:defRPr sz="2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freepik.com/free-vector/flat-design-geometric-shapes-background_6047190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geometric-models-flat-background_6209877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happy-woman-dancing-front-colorful-graffiti-wall_2543786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graphic-designer-with-laptop-graphic-tablet_1200017.htm" TargetMode="External"/><Relationship Id="rId7" Type="http://schemas.openxmlformats.org/officeDocument/2006/relationships/hyperlink" Target="https://www.freepik.com/free-photo/graphic-designer-with-laptop-graphic-tablet_1200017.htm/?utm_source=slidesgo_template&amp;utm_medium=referral-link&amp;utm_campaign=sg_resources&amp;utm_content=freepik" TargetMode="External"/><Relationship Id="rId8" Type="http://schemas.openxmlformats.org/officeDocument/2006/relationships/hyperlink" Target="https://www.flaticon.com/packs/graphic-design-13/?utm_source=slidesgo_template&amp;utm_medium=referral-link&amp;utm_campaign=sg_resources&amp;utm_content=flatico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0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fonts.google.com/specimen/Montserrat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4.xml"/><Relationship Id="rId12" Type="http://schemas.openxmlformats.org/officeDocument/2006/relationships/slide" Target="/ppt/slides/slide31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24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20.xml"/><Relationship Id="rId7" Type="http://schemas.openxmlformats.org/officeDocument/2006/relationships/slide" Target="/ppt/slides/slide22.xml"/><Relationship Id="rId8" Type="http://schemas.openxmlformats.org/officeDocument/2006/relationships/slide" Target="/ppt/slides/slide2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_pQ47MUYkRGh3uDh1eZX125SDCmLghEUJfUTMosgQeY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D966">
            <a:alpha val="37050"/>
          </a:srgbClr>
        </a:solidFill>
      </p:bgPr>
    </p:bg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26"/>
          <p:cNvSpPr/>
          <p:nvPr/>
        </p:nvSpPr>
        <p:spPr>
          <a:xfrm>
            <a:off x="8077021" y="2157793"/>
            <a:ext cx="7538691" cy="7538691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26"/>
          <p:cNvSpPr/>
          <p:nvPr/>
        </p:nvSpPr>
        <p:spPr>
          <a:xfrm>
            <a:off x="3301654" y="2478644"/>
            <a:ext cx="5626649" cy="5626649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26"/>
          <p:cNvSpPr txBox="1"/>
          <p:nvPr>
            <p:ph type="ctrTitle"/>
          </p:nvPr>
        </p:nvSpPr>
        <p:spPr>
          <a:xfrm>
            <a:off x="2850900" y="2112000"/>
            <a:ext cx="12586200" cy="4105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 Classes</a:t>
            </a:r>
            <a:endParaRPr/>
          </a:p>
        </p:txBody>
      </p:sp>
      <p:sp>
        <p:nvSpPr>
          <p:cNvPr id="915" name="Google Shape;915;p26"/>
          <p:cNvSpPr txBox="1"/>
          <p:nvPr>
            <p:ph idx="1" type="subTitle"/>
          </p:nvPr>
        </p:nvSpPr>
        <p:spPr>
          <a:xfrm>
            <a:off x="3993600" y="6103250"/>
            <a:ext cx="103008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mapping for images project made easy</a:t>
            </a:r>
            <a:endParaRPr/>
          </a:p>
        </p:txBody>
      </p:sp>
      <p:sp>
        <p:nvSpPr>
          <p:cNvPr id="916" name="Google Shape;916;p26"/>
          <p:cNvSpPr/>
          <p:nvPr/>
        </p:nvSpPr>
        <p:spPr>
          <a:xfrm>
            <a:off x="13383950" y="1829050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35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THIS TOPIC ABOUT?</a:t>
            </a:r>
            <a:endParaRPr/>
          </a:p>
        </p:txBody>
      </p:sp>
      <p:sp>
        <p:nvSpPr>
          <p:cNvPr id="998" name="Google Shape;998;p35"/>
          <p:cNvSpPr txBox="1"/>
          <p:nvPr>
            <p:ph idx="2" type="title"/>
          </p:nvPr>
        </p:nvSpPr>
        <p:spPr>
          <a:xfrm>
            <a:off x="1729100" y="542664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99" name="Google Shape;999;p35"/>
          <p:cNvSpPr txBox="1"/>
          <p:nvPr>
            <p:ph idx="1" type="subTitle"/>
          </p:nvPr>
        </p:nvSpPr>
        <p:spPr>
          <a:xfrm>
            <a:off x="1729100" y="68623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1000" name="Google Shape;1000;p35"/>
          <p:cNvSpPr txBox="1"/>
          <p:nvPr>
            <p:ph idx="3" type="title"/>
          </p:nvPr>
        </p:nvSpPr>
        <p:spPr>
          <a:xfrm>
            <a:off x="6310400" y="543722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1" name="Google Shape;1001;p35"/>
          <p:cNvSpPr txBox="1"/>
          <p:nvPr>
            <p:ph idx="4" type="subTitle"/>
          </p:nvPr>
        </p:nvSpPr>
        <p:spPr>
          <a:xfrm>
            <a:off x="6310400" y="687295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and is the second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from the Sun</a:t>
            </a:r>
            <a:endParaRPr/>
          </a:p>
        </p:txBody>
      </p:sp>
      <p:sp>
        <p:nvSpPr>
          <p:cNvPr id="1002" name="Google Shape;1002;p35"/>
          <p:cNvSpPr txBox="1"/>
          <p:nvPr>
            <p:ph idx="5" type="title"/>
          </p:nvPr>
        </p:nvSpPr>
        <p:spPr>
          <a:xfrm>
            <a:off x="10891700" y="543722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003" name="Google Shape;1003;p35"/>
          <p:cNvSpPr txBox="1"/>
          <p:nvPr>
            <p:ph idx="6" type="subTitle"/>
          </p:nvPr>
        </p:nvSpPr>
        <p:spPr>
          <a:xfrm>
            <a:off x="10891700" y="687295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 full of iron oxide dust</a:t>
            </a:r>
            <a:endParaRPr/>
          </a:p>
        </p:txBody>
      </p:sp>
      <p:sp>
        <p:nvSpPr>
          <p:cNvPr id="1004" name="Google Shape;1004;p35"/>
          <p:cNvSpPr/>
          <p:nvPr/>
        </p:nvSpPr>
        <p:spPr>
          <a:xfrm>
            <a:off x="2112800" y="2519850"/>
            <a:ext cx="3291000" cy="2846400"/>
          </a:xfrm>
          <a:prstGeom prst="triangle">
            <a:avLst>
              <a:gd fmla="val 50000" name="adj"/>
            </a:avLst>
          </a:pr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35"/>
          <p:cNvSpPr/>
          <p:nvPr/>
        </p:nvSpPr>
        <p:spPr>
          <a:xfrm>
            <a:off x="6694100" y="2519850"/>
            <a:ext cx="3291000" cy="2846400"/>
          </a:xfrm>
          <a:prstGeom prst="triangle">
            <a:avLst>
              <a:gd fmla="val 50000" name="adj"/>
            </a:avLst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35"/>
          <p:cNvSpPr/>
          <p:nvPr/>
        </p:nvSpPr>
        <p:spPr>
          <a:xfrm>
            <a:off x="11275400" y="2519850"/>
            <a:ext cx="3291000" cy="2846400"/>
          </a:xfrm>
          <a:prstGeom prst="triangle">
            <a:avLst>
              <a:gd fmla="val 50000" name="adj"/>
            </a:avLst>
          </a:pr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35"/>
          <p:cNvSpPr/>
          <p:nvPr/>
        </p:nvSpPr>
        <p:spPr>
          <a:xfrm>
            <a:off x="7820055" y="3949290"/>
            <a:ext cx="1039092" cy="956212"/>
          </a:xfrm>
          <a:custGeom>
            <a:rect b="b" l="l" r="r" t="t"/>
            <a:pathLst>
              <a:path extrusionOk="0" h="21794" w="23683">
                <a:moveTo>
                  <a:pt x="11992" y="2036"/>
                </a:moveTo>
                <a:cubicBezTo>
                  <a:pt x="12035" y="2068"/>
                  <a:pt x="12077" y="2098"/>
                  <a:pt x="12117" y="2130"/>
                </a:cubicBezTo>
                <a:lnTo>
                  <a:pt x="12143" y="2150"/>
                </a:lnTo>
                <a:cubicBezTo>
                  <a:pt x="12196" y="2191"/>
                  <a:pt x="12248" y="2233"/>
                  <a:pt x="12300" y="2276"/>
                </a:cubicBezTo>
                <a:cubicBezTo>
                  <a:pt x="12315" y="2289"/>
                  <a:pt x="12329" y="2301"/>
                  <a:pt x="12344" y="2314"/>
                </a:cubicBezTo>
                <a:cubicBezTo>
                  <a:pt x="12380" y="2345"/>
                  <a:pt x="12416" y="2377"/>
                  <a:pt x="12452" y="2408"/>
                </a:cubicBezTo>
                <a:cubicBezTo>
                  <a:pt x="12471" y="2424"/>
                  <a:pt x="12489" y="2440"/>
                  <a:pt x="12507" y="2458"/>
                </a:cubicBezTo>
                <a:cubicBezTo>
                  <a:pt x="12538" y="2485"/>
                  <a:pt x="12570" y="2514"/>
                  <a:pt x="12600" y="2543"/>
                </a:cubicBezTo>
                <a:lnTo>
                  <a:pt x="12600" y="2545"/>
                </a:lnTo>
                <a:cubicBezTo>
                  <a:pt x="12621" y="2564"/>
                  <a:pt x="12640" y="2581"/>
                  <a:pt x="12658" y="2600"/>
                </a:cubicBezTo>
                <a:cubicBezTo>
                  <a:pt x="12687" y="2628"/>
                  <a:pt x="12716" y="2655"/>
                  <a:pt x="12745" y="2684"/>
                </a:cubicBezTo>
                <a:cubicBezTo>
                  <a:pt x="12764" y="2702"/>
                  <a:pt x="12783" y="2722"/>
                  <a:pt x="12802" y="2742"/>
                </a:cubicBezTo>
                <a:cubicBezTo>
                  <a:pt x="12830" y="2770"/>
                  <a:pt x="12859" y="2799"/>
                  <a:pt x="12886" y="2828"/>
                </a:cubicBezTo>
                <a:cubicBezTo>
                  <a:pt x="12904" y="2847"/>
                  <a:pt x="12922" y="2867"/>
                  <a:pt x="12940" y="2886"/>
                </a:cubicBezTo>
                <a:cubicBezTo>
                  <a:pt x="12967" y="2916"/>
                  <a:pt x="12995" y="2945"/>
                  <a:pt x="13023" y="2976"/>
                </a:cubicBezTo>
                <a:cubicBezTo>
                  <a:pt x="13040" y="2996"/>
                  <a:pt x="13057" y="3015"/>
                  <a:pt x="13075" y="3035"/>
                </a:cubicBezTo>
                <a:cubicBezTo>
                  <a:pt x="13102" y="3066"/>
                  <a:pt x="13128" y="3098"/>
                  <a:pt x="13156" y="3129"/>
                </a:cubicBezTo>
                <a:cubicBezTo>
                  <a:pt x="13172" y="3148"/>
                  <a:pt x="13188" y="3167"/>
                  <a:pt x="13202" y="3186"/>
                </a:cubicBezTo>
                <a:cubicBezTo>
                  <a:pt x="13231" y="3221"/>
                  <a:pt x="13260" y="3257"/>
                  <a:pt x="13289" y="3292"/>
                </a:cubicBezTo>
                <a:cubicBezTo>
                  <a:pt x="13301" y="3308"/>
                  <a:pt x="13314" y="3324"/>
                  <a:pt x="13327" y="3341"/>
                </a:cubicBezTo>
                <a:cubicBezTo>
                  <a:pt x="13363" y="3386"/>
                  <a:pt x="13398" y="3433"/>
                  <a:pt x="13433" y="3479"/>
                </a:cubicBezTo>
                <a:cubicBezTo>
                  <a:pt x="13437" y="3486"/>
                  <a:pt x="13442" y="3492"/>
                  <a:pt x="13448" y="3498"/>
                </a:cubicBezTo>
                <a:cubicBezTo>
                  <a:pt x="13487" y="3552"/>
                  <a:pt x="13526" y="3607"/>
                  <a:pt x="13564" y="3662"/>
                </a:cubicBezTo>
                <a:lnTo>
                  <a:pt x="13583" y="3688"/>
                </a:lnTo>
                <a:cubicBezTo>
                  <a:pt x="13614" y="3734"/>
                  <a:pt x="13645" y="3781"/>
                  <a:pt x="13675" y="3827"/>
                </a:cubicBezTo>
                <a:cubicBezTo>
                  <a:pt x="13686" y="3843"/>
                  <a:pt x="13697" y="3861"/>
                  <a:pt x="13707" y="3878"/>
                </a:cubicBezTo>
                <a:cubicBezTo>
                  <a:pt x="13732" y="3917"/>
                  <a:pt x="13757" y="3955"/>
                  <a:pt x="13780" y="3994"/>
                </a:cubicBezTo>
                <a:cubicBezTo>
                  <a:pt x="13793" y="4014"/>
                  <a:pt x="13804" y="4035"/>
                  <a:pt x="13816" y="4055"/>
                </a:cubicBezTo>
                <a:cubicBezTo>
                  <a:pt x="13838" y="4091"/>
                  <a:pt x="13860" y="4128"/>
                  <a:pt x="13881" y="4165"/>
                </a:cubicBezTo>
                <a:cubicBezTo>
                  <a:pt x="13893" y="4187"/>
                  <a:pt x="13905" y="4209"/>
                  <a:pt x="13918" y="4231"/>
                </a:cubicBezTo>
                <a:cubicBezTo>
                  <a:pt x="13938" y="4267"/>
                  <a:pt x="13957" y="4303"/>
                  <a:pt x="13977" y="4339"/>
                </a:cubicBezTo>
                <a:cubicBezTo>
                  <a:pt x="13989" y="4361"/>
                  <a:pt x="14000" y="4383"/>
                  <a:pt x="14012" y="4406"/>
                </a:cubicBezTo>
                <a:cubicBezTo>
                  <a:pt x="14031" y="4442"/>
                  <a:pt x="14050" y="4480"/>
                  <a:pt x="14069" y="4516"/>
                </a:cubicBezTo>
                <a:cubicBezTo>
                  <a:pt x="14080" y="4540"/>
                  <a:pt x="14090" y="4561"/>
                  <a:pt x="14100" y="4583"/>
                </a:cubicBezTo>
                <a:cubicBezTo>
                  <a:pt x="14119" y="4622"/>
                  <a:pt x="14137" y="4660"/>
                  <a:pt x="14156" y="4699"/>
                </a:cubicBezTo>
                <a:cubicBezTo>
                  <a:pt x="14166" y="4721"/>
                  <a:pt x="14174" y="4741"/>
                  <a:pt x="14185" y="4763"/>
                </a:cubicBezTo>
                <a:cubicBezTo>
                  <a:pt x="14203" y="4805"/>
                  <a:pt x="14221" y="4847"/>
                  <a:pt x="14240" y="4889"/>
                </a:cubicBezTo>
                <a:cubicBezTo>
                  <a:pt x="14247" y="4907"/>
                  <a:pt x="14256" y="4927"/>
                  <a:pt x="14263" y="4946"/>
                </a:cubicBezTo>
                <a:cubicBezTo>
                  <a:pt x="14285" y="4995"/>
                  <a:pt x="14305" y="5047"/>
                  <a:pt x="14324" y="5098"/>
                </a:cubicBezTo>
                <a:cubicBezTo>
                  <a:pt x="14328" y="5108"/>
                  <a:pt x="14333" y="5118"/>
                  <a:pt x="14337" y="5129"/>
                </a:cubicBezTo>
                <a:cubicBezTo>
                  <a:pt x="14360" y="5192"/>
                  <a:pt x="14383" y="5255"/>
                  <a:pt x="14405" y="5319"/>
                </a:cubicBezTo>
                <a:cubicBezTo>
                  <a:pt x="14408" y="5326"/>
                  <a:pt x="14409" y="5332"/>
                  <a:pt x="14412" y="5338"/>
                </a:cubicBezTo>
                <a:cubicBezTo>
                  <a:pt x="14431" y="5394"/>
                  <a:pt x="14450" y="5451"/>
                  <a:pt x="14467" y="5507"/>
                </a:cubicBezTo>
                <a:cubicBezTo>
                  <a:pt x="14473" y="5526"/>
                  <a:pt x="14479" y="5545"/>
                  <a:pt x="14486" y="5565"/>
                </a:cubicBezTo>
                <a:cubicBezTo>
                  <a:pt x="14499" y="5609"/>
                  <a:pt x="14512" y="5652"/>
                  <a:pt x="14525" y="5697"/>
                </a:cubicBezTo>
                <a:cubicBezTo>
                  <a:pt x="14531" y="5721"/>
                  <a:pt x="14539" y="5744"/>
                  <a:pt x="14544" y="5767"/>
                </a:cubicBezTo>
                <a:cubicBezTo>
                  <a:pt x="14555" y="5808"/>
                  <a:pt x="14566" y="5848"/>
                  <a:pt x="14576" y="5889"/>
                </a:cubicBezTo>
                <a:cubicBezTo>
                  <a:pt x="14584" y="5913"/>
                  <a:pt x="14589" y="5940"/>
                  <a:pt x="14595" y="5964"/>
                </a:cubicBezTo>
                <a:cubicBezTo>
                  <a:pt x="14604" y="6003"/>
                  <a:pt x="14613" y="6043"/>
                  <a:pt x="14623" y="6083"/>
                </a:cubicBezTo>
                <a:lnTo>
                  <a:pt x="14639" y="6160"/>
                </a:lnTo>
                <a:cubicBezTo>
                  <a:pt x="14647" y="6201"/>
                  <a:pt x="14656" y="6240"/>
                  <a:pt x="14663" y="6279"/>
                </a:cubicBezTo>
                <a:cubicBezTo>
                  <a:pt x="14668" y="6305"/>
                  <a:pt x="14673" y="6331"/>
                  <a:pt x="14678" y="6357"/>
                </a:cubicBezTo>
                <a:cubicBezTo>
                  <a:pt x="14685" y="6398"/>
                  <a:pt x="14692" y="6439"/>
                  <a:pt x="14698" y="6478"/>
                </a:cubicBezTo>
                <a:lnTo>
                  <a:pt x="14711" y="6556"/>
                </a:lnTo>
                <a:cubicBezTo>
                  <a:pt x="14717" y="6598"/>
                  <a:pt x="14723" y="6640"/>
                  <a:pt x="14729" y="6682"/>
                </a:cubicBezTo>
                <a:cubicBezTo>
                  <a:pt x="14732" y="6707"/>
                  <a:pt x="14734" y="6730"/>
                  <a:pt x="14737" y="6755"/>
                </a:cubicBezTo>
                <a:cubicBezTo>
                  <a:pt x="14743" y="6801"/>
                  <a:pt x="14749" y="6849"/>
                  <a:pt x="14753" y="6897"/>
                </a:cubicBezTo>
                <a:cubicBezTo>
                  <a:pt x="14755" y="6916"/>
                  <a:pt x="14758" y="6935"/>
                  <a:pt x="14759" y="6954"/>
                </a:cubicBezTo>
                <a:cubicBezTo>
                  <a:pt x="14765" y="7020"/>
                  <a:pt x="14771" y="7087"/>
                  <a:pt x="14774" y="7154"/>
                </a:cubicBezTo>
                <a:cubicBezTo>
                  <a:pt x="14758" y="7147"/>
                  <a:pt x="14742" y="7141"/>
                  <a:pt x="14726" y="7135"/>
                </a:cubicBezTo>
                <a:lnTo>
                  <a:pt x="14655" y="7109"/>
                </a:lnTo>
                <a:cubicBezTo>
                  <a:pt x="14615" y="7094"/>
                  <a:pt x="14575" y="7080"/>
                  <a:pt x="14536" y="7065"/>
                </a:cubicBezTo>
                <a:lnTo>
                  <a:pt x="14469" y="7041"/>
                </a:lnTo>
                <a:cubicBezTo>
                  <a:pt x="14422" y="7025"/>
                  <a:pt x="14376" y="7010"/>
                  <a:pt x="14330" y="6994"/>
                </a:cubicBezTo>
                <a:cubicBezTo>
                  <a:pt x="14314" y="6990"/>
                  <a:pt x="14298" y="6984"/>
                  <a:pt x="14282" y="6980"/>
                </a:cubicBezTo>
                <a:cubicBezTo>
                  <a:pt x="14219" y="6959"/>
                  <a:pt x="14157" y="6941"/>
                  <a:pt x="14095" y="6922"/>
                </a:cubicBezTo>
                <a:lnTo>
                  <a:pt x="14053" y="6910"/>
                </a:lnTo>
                <a:cubicBezTo>
                  <a:pt x="14003" y="6897"/>
                  <a:pt x="13955" y="6883"/>
                  <a:pt x="13906" y="6871"/>
                </a:cubicBezTo>
                <a:cubicBezTo>
                  <a:pt x="13883" y="6865"/>
                  <a:pt x="13861" y="6859"/>
                  <a:pt x="13839" y="6854"/>
                </a:cubicBezTo>
                <a:cubicBezTo>
                  <a:pt x="13797" y="6843"/>
                  <a:pt x="13755" y="6833"/>
                  <a:pt x="13713" y="6823"/>
                </a:cubicBezTo>
                <a:lnTo>
                  <a:pt x="13641" y="6807"/>
                </a:lnTo>
                <a:cubicBezTo>
                  <a:pt x="13600" y="6798"/>
                  <a:pt x="13558" y="6790"/>
                  <a:pt x="13516" y="6781"/>
                </a:cubicBezTo>
                <a:lnTo>
                  <a:pt x="13448" y="6767"/>
                </a:lnTo>
                <a:cubicBezTo>
                  <a:pt x="13401" y="6758"/>
                  <a:pt x="13355" y="6751"/>
                  <a:pt x="13308" y="6742"/>
                </a:cubicBezTo>
                <a:cubicBezTo>
                  <a:pt x="13291" y="6739"/>
                  <a:pt x="13272" y="6735"/>
                  <a:pt x="13253" y="6732"/>
                </a:cubicBezTo>
                <a:cubicBezTo>
                  <a:pt x="13188" y="6722"/>
                  <a:pt x="13124" y="6711"/>
                  <a:pt x="13059" y="6701"/>
                </a:cubicBezTo>
                <a:lnTo>
                  <a:pt x="13033" y="6698"/>
                </a:lnTo>
                <a:cubicBezTo>
                  <a:pt x="12976" y="6691"/>
                  <a:pt x="12920" y="6684"/>
                  <a:pt x="12863" y="6678"/>
                </a:cubicBezTo>
                <a:lnTo>
                  <a:pt x="12798" y="6671"/>
                </a:lnTo>
                <a:cubicBezTo>
                  <a:pt x="12754" y="6665"/>
                  <a:pt x="12709" y="6662"/>
                  <a:pt x="12666" y="6658"/>
                </a:cubicBezTo>
                <a:lnTo>
                  <a:pt x="12592" y="6652"/>
                </a:lnTo>
                <a:cubicBezTo>
                  <a:pt x="12550" y="6648"/>
                  <a:pt x="12507" y="6646"/>
                  <a:pt x="12465" y="6643"/>
                </a:cubicBezTo>
                <a:cubicBezTo>
                  <a:pt x="12441" y="6642"/>
                  <a:pt x="12416" y="6639"/>
                  <a:pt x="12391" y="6639"/>
                </a:cubicBezTo>
                <a:cubicBezTo>
                  <a:pt x="12346" y="6636"/>
                  <a:pt x="12301" y="6635"/>
                  <a:pt x="12255" y="6633"/>
                </a:cubicBezTo>
                <a:cubicBezTo>
                  <a:pt x="12235" y="6633"/>
                  <a:pt x="12213" y="6632"/>
                  <a:pt x="12191" y="6630"/>
                </a:cubicBezTo>
                <a:cubicBezTo>
                  <a:pt x="12126" y="6629"/>
                  <a:pt x="12059" y="6627"/>
                  <a:pt x="11992" y="6627"/>
                </a:cubicBezTo>
                <a:cubicBezTo>
                  <a:pt x="11926" y="6627"/>
                  <a:pt x="11859" y="6629"/>
                  <a:pt x="11792" y="6630"/>
                </a:cubicBezTo>
                <a:cubicBezTo>
                  <a:pt x="11772" y="6630"/>
                  <a:pt x="11750" y="6632"/>
                  <a:pt x="11730" y="6633"/>
                </a:cubicBezTo>
                <a:cubicBezTo>
                  <a:pt x="11683" y="6635"/>
                  <a:pt x="11638" y="6636"/>
                  <a:pt x="11594" y="6639"/>
                </a:cubicBezTo>
                <a:cubicBezTo>
                  <a:pt x="11569" y="6640"/>
                  <a:pt x="11544" y="6642"/>
                  <a:pt x="11520" y="6643"/>
                </a:cubicBezTo>
                <a:cubicBezTo>
                  <a:pt x="11477" y="6646"/>
                  <a:pt x="11434" y="6648"/>
                  <a:pt x="11392" y="6652"/>
                </a:cubicBezTo>
                <a:lnTo>
                  <a:pt x="11319" y="6658"/>
                </a:lnTo>
                <a:cubicBezTo>
                  <a:pt x="11274" y="6662"/>
                  <a:pt x="11231" y="6665"/>
                  <a:pt x="11187" y="6671"/>
                </a:cubicBezTo>
                <a:lnTo>
                  <a:pt x="11121" y="6678"/>
                </a:lnTo>
                <a:cubicBezTo>
                  <a:pt x="11064" y="6684"/>
                  <a:pt x="11009" y="6691"/>
                  <a:pt x="10952" y="6698"/>
                </a:cubicBezTo>
                <a:lnTo>
                  <a:pt x="10926" y="6701"/>
                </a:lnTo>
                <a:cubicBezTo>
                  <a:pt x="10861" y="6711"/>
                  <a:pt x="10796" y="6722"/>
                  <a:pt x="10732" y="6732"/>
                </a:cubicBezTo>
                <a:cubicBezTo>
                  <a:pt x="10713" y="6735"/>
                  <a:pt x="10695" y="6739"/>
                  <a:pt x="10677" y="6742"/>
                </a:cubicBezTo>
                <a:cubicBezTo>
                  <a:pt x="10630" y="6751"/>
                  <a:pt x="10584" y="6758"/>
                  <a:pt x="10539" y="6767"/>
                </a:cubicBezTo>
                <a:cubicBezTo>
                  <a:pt x="10516" y="6771"/>
                  <a:pt x="10492" y="6777"/>
                  <a:pt x="10469" y="6781"/>
                </a:cubicBezTo>
                <a:cubicBezTo>
                  <a:pt x="10427" y="6790"/>
                  <a:pt x="10385" y="6798"/>
                  <a:pt x="10344" y="6807"/>
                </a:cubicBezTo>
                <a:cubicBezTo>
                  <a:pt x="10320" y="6813"/>
                  <a:pt x="10297" y="6817"/>
                  <a:pt x="10273" y="6823"/>
                </a:cubicBezTo>
                <a:cubicBezTo>
                  <a:pt x="10231" y="6833"/>
                  <a:pt x="10189" y="6843"/>
                  <a:pt x="10147" y="6854"/>
                </a:cubicBezTo>
                <a:lnTo>
                  <a:pt x="10080" y="6871"/>
                </a:lnTo>
                <a:cubicBezTo>
                  <a:pt x="10031" y="6884"/>
                  <a:pt x="9982" y="6897"/>
                  <a:pt x="9932" y="6910"/>
                </a:cubicBezTo>
                <a:cubicBezTo>
                  <a:pt x="9919" y="6915"/>
                  <a:pt x="9905" y="6919"/>
                  <a:pt x="9892" y="6922"/>
                </a:cubicBezTo>
                <a:cubicBezTo>
                  <a:pt x="9828" y="6941"/>
                  <a:pt x="9766" y="6959"/>
                  <a:pt x="9703" y="6980"/>
                </a:cubicBezTo>
                <a:lnTo>
                  <a:pt x="9657" y="6994"/>
                </a:lnTo>
                <a:cubicBezTo>
                  <a:pt x="9610" y="7010"/>
                  <a:pt x="9564" y="7025"/>
                  <a:pt x="9517" y="7041"/>
                </a:cubicBezTo>
                <a:cubicBezTo>
                  <a:pt x="9496" y="7049"/>
                  <a:pt x="9472" y="7057"/>
                  <a:pt x="9451" y="7065"/>
                </a:cubicBezTo>
                <a:cubicBezTo>
                  <a:pt x="9412" y="7078"/>
                  <a:pt x="9371" y="7093"/>
                  <a:pt x="9330" y="7109"/>
                </a:cubicBezTo>
                <a:cubicBezTo>
                  <a:pt x="9307" y="7118"/>
                  <a:pt x="9284" y="7126"/>
                  <a:pt x="9261" y="7135"/>
                </a:cubicBezTo>
                <a:cubicBezTo>
                  <a:pt x="9245" y="7142"/>
                  <a:pt x="9229" y="7148"/>
                  <a:pt x="9211" y="7154"/>
                </a:cubicBezTo>
                <a:cubicBezTo>
                  <a:pt x="9216" y="7087"/>
                  <a:pt x="9222" y="7020"/>
                  <a:pt x="9227" y="6954"/>
                </a:cubicBezTo>
                <a:cubicBezTo>
                  <a:pt x="9229" y="6936"/>
                  <a:pt x="9232" y="6916"/>
                  <a:pt x="9233" y="6897"/>
                </a:cubicBezTo>
                <a:cubicBezTo>
                  <a:pt x="9237" y="6849"/>
                  <a:pt x="9243" y="6801"/>
                  <a:pt x="9249" y="6755"/>
                </a:cubicBezTo>
                <a:cubicBezTo>
                  <a:pt x="9252" y="6730"/>
                  <a:pt x="9255" y="6706"/>
                  <a:pt x="9258" y="6682"/>
                </a:cubicBezTo>
                <a:cubicBezTo>
                  <a:pt x="9264" y="6640"/>
                  <a:pt x="9269" y="6598"/>
                  <a:pt x="9277" y="6556"/>
                </a:cubicBezTo>
                <a:cubicBezTo>
                  <a:pt x="9280" y="6530"/>
                  <a:pt x="9284" y="6504"/>
                  <a:pt x="9288" y="6478"/>
                </a:cubicBezTo>
                <a:cubicBezTo>
                  <a:pt x="9295" y="6439"/>
                  <a:pt x="9301" y="6398"/>
                  <a:pt x="9309" y="6357"/>
                </a:cubicBezTo>
                <a:cubicBezTo>
                  <a:pt x="9314" y="6331"/>
                  <a:pt x="9319" y="6305"/>
                  <a:pt x="9325" y="6279"/>
                </a:cubicBezTo>
                <a:cubicBezTo>
                  <a:pt x="9332" y="6240"/>
                  <a:pt x="9339" y="6201"/>
                  <a:pt x="9348" y="6162"/>
                </a:cubicBezTo>
                <a:cubicBezTo>
                  <a:pt x="9354" y="6135"/>
                  <a:pt x="9359" y="6108"/>
                  <a:pt x="9365" y="6083"/>
                </a:cubicBezTo>
                <a:cubicBezTo>
                  <a:pt x="9374" y="6043"/>
                  <a:pt x="9383" y="6003"/>
                  <a:pt x="9393" y="5964"/>
                </a:cubicBezTo>
                <a:cubicBezTo>
                  <a:pt x="9398" y="5940"/>
                  <a:pt x="9404" y="5913"/>
                  <a:pt x="9410" y="5889"/>
                </a:cubicBezTo>
                <a:cubicBezTo>
                  <a:pt x="9420" y="5848"/>
                  <a:pt x="9432" y="5808"/>
                  <a:pt x="9442" y="5767"/>
                </a:cubicBezTo>
                <a:cubicBezTo>
                  <a:pt x="9449" y="5744"/>
                  <a:pt x="9455" y="5721"/>
                  <a:pt x="9462" y="5696"/>
                </a:cubicBezTo>
                <a:cubicBezTo>
                  <a:pt x="9474" y="5652"/>
                  <a:pt x="9487" y="5609"/>
                  <a:pt x="9500" y="5565"/>
                </a:cubicBezTo>
                <a:cubicBezTo>
                  <a:pt x="9506" y="5545"/>
                  <a:pt x="9512" y="5526"/>
                  <a:pt x="9519" y="5506"/>
                </a:cubicBezTo>
                <a:cubicBezTo>
                  <a:pt x="9536" y="5451"/>
                  <a:pt x="9555" y="5394"/>
                  <a:pt x="9573" y="5339"/>
                </a:cubicBezTo>
                <a:cubicBezTo>
                  <a:pt x="9575" y="5332"/>
                  <a:pt x="9578" y="5326"/>
                  <a:pt x="9580" y="5319"/>
                </a:cubicBezTo>
                <a:cubicBezTo>
                  <a:pt x="9602" y="5255"/>
                  <a:pt x="9625" y="5191"/>
                  <a:pt x="9649" y="5129"/>
                </a:cubicBezTo>
                <a:cubicBezTo>
                  <a:pt x="9652" y="5118"/>
                  <a:pt x="9658" y="5108"/>
                  <a:pt x="9661" y="5097"/>
                </a:cubicBezTo>
                <a:cubicBezTo>
                  <a:pt x="9681" y="5046"/>
                  <a:pt x="9702" y="4995"/>
                  <a:pt x="9722" y="4946"/>
                </a:cubicBezTo>
                <a:cubicBezTo>
                  <a:pt x="9731" y="4927"/>
                  <a:pt x="9738" y="4907"/>
                  <a:pt x="9747" y="4888"/>
                </a:cubicBezTo>
                <a:cubicBezTo>
                  <a:pt x="9764" y="4847"/>
                  <a:pt x="9783" y="4805"/>
                  <a:pt x="9800" y="4763"/>
                </a:cubicBezTo>
                <a:cubicBezTo>
                  <a:pt x="9811" y="4741"/>
                  <a:pt x="9821" y="4721"/>
                  <a:pt x="9831" y="4699"/>
                </a:cubicBezTo>
                <a:cubicBezTo>
                  <a:pt x="9848" y="4660"/>
                  <a:pt x="9867" y="4622"/>
                  <a:pt x="9885" y="4583"/>
                </a:cubicBezTo>
                <a:cubicBezTo>
                  <a:pt x="9896" y="4561"/>
                  <a:pt x="9906" y="4540"/>
                  <a:pt x="9918" y="4516"/>
                </a:cubicBezTo>
                <a:cubicBezTo>
                  <a:pt x="9935" y="4480"/>
                  <a:pt x="9954" y="4442"/>
                  <a:pt x="9974" y="4406"/>
                </a:cubicBezTo>
                <a:cubicBezTo>
                  <a:pt x="9986" y="4383"/>
                  <a:pt x="9998" y="4361"/>
                  <a:pt x="10009" y="4339"/>
                </a:cubicBezTo>
                <a:cubicBezTo>
                  <a:pt x="10028" y="4303"/>
                  <a:pt x="10048" y="4267"/>
                  <a:pt x="10069" y="4231"/>
                </a:cubicBezTo>
                <a:cubicBezTo>
                  <a:pt x="10080" y="4209"/>
                  <a:pt x="10093" y="4187"/>
                  <a:pt x="10105" y="4165"/>
                </a:cubicBezTo>
                <a:cubicBezTo>
                  <a:pt x="10127" y="4128"/>
                  <a:pt x="10147" y="4091"/>
                  <a:pt x="10169" y="4055"/>
                </a:cubicBezTo>
                <a:cubicBezTo>
                  <a:pt x="10182" y="4035"/>
                  <a:pt x="10194" y="4014"/>
                  <a:pt x="10205" y="3994"/>
                </a:cubicBezTo>
                <a:cubicBezTo>
                  <a:pt x="10230" y="3955"/>
                  <a:pt x="10254" y="3916"/>
                  <a:pt x="10278" y="3878"/>
                </a:cubicBezTo>
                <a:cubicBezTo>
                  <a:pt x="10289" y="3861"/>
                  <a:pt x="10299" y="3843"/>
                  <a:pt x="10311" y="3827"/>
                </a:cubicBezTo>
                <a:cubicBezTo>
                  <a:pt x="10341" y="3779"/>
                  <a:pt x="10372" y="3733"/>
                  <a:pt x="10404" y="3688"/>
                </a:cubicBezTo>
                <a:cubicBezTo>
                  <a:pt x="10410" y="3679"/>
                  <a:pt x="10415" y="3671"/>
                  <a:pt x="10421" y="3662"/>
                </a:cubicBezTo>
                <a:cubicBezTo>
                  <a:pt x="10459" y="3607"/>
                  <a:pt x="10498" y="3552"/>
                  <a:pt x="10537" y="3498"/>
                </a:cubicBezTo>
                <a:cubicBezTo>
                  <a:pt x="10542" y="3492"/>
                  <a:pt x="10546" y="3486"/>
                  <a:pt x="10550" y="3481"/>
                </a:cubicBezTo>
                <a:cubicBezTo>
                  <a:pt x="10585" y="3433"/>
                  <a:pt x="10621" y="3386"/>
                  <a:pt x="10658" y="3340"/>
                </a:cubicBezTo>
                <a:cubicBezTo>
                  <a:pt x="10669" y="3324"/>
                  <a:pt x="10682" y="3308"/>
                  <a:pt x="10695" y="3292"/>
                </a:cubicBezTo>
                <a:cubicBezTo>
                  <a:pt x="10724" y="3256"/>
                  <a:pt x="10752" y="3219"/>
                  <a:pt x="10783" y="3185"/>
                </a:cubicBezTo>
                <a:cubicBezTo>
                  <a:pt x="10797" y="3167"/>
                  <a:pt x="10813" y="3148"/>
                  <a:pt x="10829" y="3129"/>
                </a:cubicBezTo>
                <a:cubicBezTo>
                  <a:pt x="10857" y="3098"/>
                  <a:pt x="10883" y="3066"/>
                  <a:pt x="10912" y="3034"/>
                </a:cubicBezTo>
                <a:cubicBezTo>
                  <a:pt x="10928" y="3015"/>
                  <a:pt x="10945" y="2995"/>
                  <a:pt x="10962" y="2976"/>
                </a:cubicBezTo>
                <a:cubicBezTo>
                  <a:pt x="10990" y="2945"/>
                  <a:pt x="11016" y="2915"/>
                  <a:pt x="11045" y="2886"/>
                </a:cubicBezTo>
                <a:lnTo>
                  <a:pt x="11099" y="2828"/>
                </a:lnTo>
                <a:cubicBezTo>
                  <a:pt x="11128" y="2797"/>
                  <a:pt x="11155" y="2768"/>
                  <a:pt x="11184" y="2741"/>
                </a:cubicBezTo>
                <a:cubicBezTo>
                  <a:pt x="11202" y="2722"/>
                  <a:pt x="11221" y="2702"/>
                  <a:pt x="11240" y="2684"/>
                </a:cubicBezTo>
                <a:cubicBezTo>
                  <a:pt x="11269" y="2655"/>
                  <a:pt x="11299" y="2626"/>
                  <a:pt x="11328" y="2597"/>
                </a:cubicBezTo>
                <a:cubicBezTo>
                  <a:pt x="11347" y="2580"/>
                  <a:pt x="11366" y="2561"/>
                  <a:pt x="11385" y="2543"/>
                </a:cubicBezTo>
                <a:cubicBezTo>
                  <a:pt x="11417" y="2514"/>
                  <a:pt x="11447" y="2485"/>
                  <a:pt x="11479" y="2456"/>
                </a:cubicBezTo>
                <a:cubicBezTo>
                  <a:pt x="11498" y="2440"/>
                  <a:pt x="11515" y="2424"/>
                  <a:pt x="11534" y="2408"/>
                </a:cubicBezTo>
                <a:cubicBezTo>
                  <a:pt x="11570" y="2375"/>
                  <a:pt x="11607" y="2345"/>
                  <a:pt x="11644" y="2313"/>
                </a:cubicBezTo>
                <a:cubicBezTo>
                  <a:pt x="11659" y="2301"/>
                  <a:pt x="11672" y="2288"/>
                  <a:pt x="11686" y="2276"/>
                </a:cubicBezTo>
                <a:cubicBezTo>
                  <a:pt x="11739" y="2233"/>
                  <a:pt x="11791" y="2191"/>
                  <a:pt x="11843" y="2150"/>
                </a:cubicBezTo>
                <a:cubicBezTo>
                  <a:pt x="11852" y="2143"/>
                  <a:pt x="11859" y="2137"/>
                  <a:pt x="11868" y="2131"/>
                </a:cubicBezTo>
                <a:cubicBezTo>
                  <a:pt x="11908" y="2099"/>
                  <a:pt x="11950" y="2068"/>
                  <a:pt x="11992" y="2036"/>
                </a:cubicBezTo>
                <a:close/>
                <a:moveTo>
                  <a:pt x="11992" y="7313"/>
                </a:moveTo>
                <a:cubicBezTo>
                  <a:pt x="12056" y="7313"/>
                  <a:pt x="12120" y="7313"/>
                  <a:pt x="12181" y="7316"/>
                </a:cubicBezTo>
                <a:cubicBezTo>
                  <a:pt x="12203" y="7316"/>
                  <a:pt x="12223" y="7318"/>
                  <a:pt x="12245" y="7319"/>
                </a:cubicBezTo>
                <a:cubicBezTo>
                  <a:pt x="12287" y="7321"/>
                  <a:pt x="12328" y="7322"/>
                  <a:pt x="12370" y="7324"/>
                </a:cubicBezTo>
                <a:lnTo>
                  <a:pt x="12444" y="7328"/>
                </a:lnTo>
                <a:cubicBezTo>
                  <a:pt x="12481" y="7331"/>
                  <a:pt x="12519" y="7334"/>
                  <a:pt x="12557" y="7337"/>
                </a:cubicBezTo>
                <a:cubicBezTo>
                  <a:pt x="12583" y="7338"/>
                  <a:pt x="12610" y="7341"/>
                  <a:pt x="12637" y="7344"/>
                </a:cubicBezTo>
                <a:cubicBezTo>
                  <a:pt x="12673" y="7347"/>
                  <a:pt x="12708" y="7350"/>
                  <a:pt x="12744" y="7354"/>
                </a:cubicBezTo>
                <a:cubicBezTo>
                  <a:pt x="12770" y="7357"/>
                  <a:pt x="12798" y="7360"/>
                  <a:pt x="12825" y="7363"/>
                </a:cubicBezTo>
                <a:cubicBezTo>
                  <a:pt x="12860" y="7367"/>
                  <a:pt x="12895" y="7372"/>
                  <a:pt x="12928" y="7376"/>
                </a:cubicBezTo>
                <a:cubicBezTo>
                  <a:pt x="12956" y="7380"/>
                  <a:pt x="12983" y="7385"/>
                  <a:pt x="13011" y="7387"/>
                </a:cubicBezTo>
                <a:cubicBezTo>
                  <a:pt x="13046" y="7393"/>
                  <a:pt x="13079" y="7399"/>
                  <a:pt x="13112" y="7403"/>
                </a:cubicBezTo>
                <a:cubicBezTo>
                  <a:pt x="13140" y="7408"/>
                  <a:pt x="13168" y="7414"/>
                  <a:pt x="13195" y="7418"/>
                </a:cubicBezTo>
                <a:cubicBezTo>
                  <a:pt x="13229" y="7424"/>
                  <a:pt x="13262" y="7430"/>
                  <a:pt x="13297" y="7435"/>
                </a:cubicBezTo>
                <a:lnTo>
                  <a:pt x="13379" y="7453"/>
                </a:lnTo>
                <a:lnTo>
                  <a:pt x="13478" y="7473"/>
                </a:lnTo>
                <a:lnTo>
                  <a:pt x="13561" y="7492"/>
                </a:lnTo>
                <a:cubicBezTo>
                  <a:pt x="13594" y="7499"/>
                  <a:pt x="13627" y="7508"/>
                  <a:pt x="13661" y="7515"/>
                </a:cubicBezTo>
                <a:cubicBezTo>
                  <a:pt x="13687" y="7522"/>
                  <a:pt x="13715" y="7530"/>
                  <a:pt x="13741" y="7535"/>
                </a:cubicBezTo>
                <a:cubicBezTo>
                  <a:pt x="13774" y="7544"/>
                  <a:pt x="13807" y="7554"/>
                  <a:pt x="13842" y="7563"/>
                </a:cubicBezTo>
                <a:lnTo>
                  <a:pt x="13919" y="7585"/>
                </a:lnTo>
                <a:cubicBezTo>
                  <a:pt x="13954" y="7595"/>
                  <a:pt x="13989" y="7607"/>
                  <a:pt x="14024" y="7617"/>
                </a:cubicBezTo>
                <a:cubicBezTo>
                  <a:pt x="14048" y="7624"/>
                  <a:pt x="14073" y="7631"/>
                  <a:pt x="14098" y="7640"/>
                </a:cubicBezTo>
                <a:cubicBezTo>
                  <a:pt x="14135" y="7652"/>
                  <a:pt x="14172" y="7665"/>
                  <a:pt x="14209" y="7678"/>
                </a:cubicBezTo>
                <a:cubicBezTo>
                  <a:pt x="14231" y="7683"/>
                  <a:pt x="14251" y="7691"/>
                  <a:pt x="14273" y="7698"/>
                </a:cubicBezTo>
                <a:cubicBezTo>
                  <a:pt x="14324" y="7717"/>
                  <a:pt x="14375" y="7734"/>
                  <a:pt x="14427" y="7755"/>
                </a:cubicBezTo>
                <a:cubicBezTo>
                  <a:pt x="14433" y="7757"/>
                  <a:pt x="14440" y="7760"/>
                  <a:pt x="14447" y="7762"/>
                </a:cubicBezTo>
                <a:cubicBezTo>
                  <a:pt x="14505" y="7785"/>
                  <a:pt x="14563" y="7807"/>
                  <a:pt x="14621" y="7831"/>
                </a:cubicBezTo>
                <a:cubicBezTo>
                  <a:pt x="14639" y="7839"/>
                  <a:pt x="14658" y="7847"/>
                  <a:pt x="14675" y="7855"/>
                </a:cubicBezTo>
                <a:cubicBezTo>
                  <a:pt x="14710" y="7869"/>
                  <a:pt x="14745" y="7884"/>
                  <a:pt x="14779" y="7900"/>
                </a:cubicBezTo>
                <a:cubicBezTo>
                  <a:pt x="14682" y="9973"/>
                  <a:pt x="13659" y="11894"/>
                  <a:pt x="11992" y="13130"/>
                </a:cubicBezTo>
                <a:cubicBezTo>
                  <a:pt x="11377" y="12674"/>
                  <a:pt x="10842" y="12120"/>
                  <a:pt x="10408" y="11489"/>
                </a:cubicBezTo>
                <a:cubicBezTo>
                  <a:pt x="10342" y="11392"/>
                  <a:pt x="10235" y="11340"/>
                  <a:pt x="10126" y="11340"/>
                </a:cubicBezTo>
                <a:cubicBezTo>
                  <a:pt x="10060" y="11340"/>
                  <a:pt x="9993" y="11360"/>
                  <a:pt x="9934" y="11400"/>
                </a:cubicBezTo>
                <a:cubicBezTo>
                  <a:pt x="9777" y="11508"/>
                  <a:pt x="9738" y="11721"/>
                  <a:pt x="9845" y="11876"/>
                </a:cubicBezTo>
                <a:cubicBezTo>
                  <a:pt x="10275" y="12501"/>
                  <a:pt x="10796" y="13059"/>
                  <a:pt x="11390" y="13529"/>
                </a:cubicBezTo>
                <a:cubicBezTo>
                  <a:pt x="10313" y="14163"/>
                  <a:pt x="9102" y="14484"/>
                  <a:pt x="7886" y="14484"/>
                </a:cubicBezTo>
                <a:cubicBezTo>
                  <a:pt x="6940" y="14484"/>
                  <a:pt x="5991" y="14289"/>
                  <a:pt x="5101" y="13897"/>
                </a:cubicBezTo>
                <a:cubicBezTo>
                  <a:pt x="5207" y="11547"/>
                  <a:pt x="6504" y="9413"/>
                  <a:pt x="8543" y="8238"/>
                </a:cubicBezTo>
                <a:cubicBezTo>
                  <a:pt x="8608" y="9017"/>
                  <a:pt x="8795" y="9780"/>
                  <a:pt x="9097" y="10501"/>
                </a:cubicBezTo>
                <a:cubicBezTo>
                  <a:pt x="9151" y="10632"/>
                  <a:pt x="9279" y="10711"/>
                  <a:pt x="9413" y="10711"/>
                </a:cubicBezTo>
                <a:cubicBezTo>
                  <a:pt x="9456" y="10711"/>
                  <a:pt x="9501" y="10703"/>
                  <a:pt x="9544" y="10685"/>
                </a:cubicBezTo>
                <a:cubicBezTo>
                  <a:pt x="9718" y="10613"/>
                  <a:pt x="9800" y="10412"/>
                  <a:pt x="9728" y="10238"/>
                </a:cubicBezTo>
                <a:cubicBezTo>
                  <a:pt x="9417" y="9495"/>
                  <a:pt x="9240" y="8703"/>
                  <a:pt x="9206" y="7900"/>
                </a:cubicBezTo>
                <a:cubicBezTo>
                  <a:pt x="9242" y="7884"/>
                  <a:pt x="9277" y="7869"/>
                  <a:pt x="9313" y="7853"/>
                </a:cubicBezTo>
                <a:lnTo>
                  <a:pt x="9365" y="7831"/>
                </a:lnTo>
                <a:cubicBezTo>
                  <a:pt x="9422" y="7807"/>
                  <a:pt x="9480" y="7784"/>
                  <a:pt x="9538" y="7762"/>
                </a:cubicBezTo>
                <a:lnTo>
                  <a:pt x="9552" y="7757"/>
                </a:lnTo>
                <a:cubicBezTo>
                  <a:pt x="9606" y="7737"/>
                  <a:pt x="9660" y="7717"/>
                  <a:pt x="9713" y="7698"/>
                </a:cubicBezTo>
                <a:cubicBezTo>
                  <a:pt x="9734" y="7691"/>
                  <a:pt x="9752" y="7685"/>
                  <a:pt x="9773" y="7678"/>
                </a:cubicBezTo>
                <a:cubicBezTo>
                  <a:pt x="9812" y="7665"/>
                  <a:pt x="9850" y="7652"/>
                  <a:pt x="9889" y="7638"/>
                </a:cubicBezTo>
                <a:cubicBezTo>
                  <a:pt x="9912" y="7631"/>
                  <a:pt x="9937" y="7624"/>
                  <a:pt x="9960" y="7617"/>
                </a:cubicBezTo>
                <a:cubicBezTo>
                  <a:pt x="9996" y="7607"/>
                  <a:pt x="10031" y="7595"/>
                  <a:pt x="10066" y="7585"/>
                </a:cubicBezTo>
                <a:lnTo>
                  <a:pt x="10143" y="7563"/>
                </a:lnTo>
                <a:cubicBezTo>
                  <a:pt x="10178" y="7554"/>
                  <a:pt x="10211" y="7544"/>
                  <a:pt x="10246" y="7535"/>
                </a:cubicBezTo>
                <a:cubicBezTo>
                  <a:pt x="10272" y="7528"/>
                  <a:pt x="10298" y="7522"/>
                  <a:pt x="10324" y="7515"/>
                </a:cubicBezTo>
                <a:cubicBezTo>
                  <a:pt x="10357" y="7508"/>
                  <a:pt x="10392" y="7499"/>
                  <a:pt x="10426" y="7492"/>
                </a:cubicBezTo>
                <a:lnTo>
                  <a:pt x="10505" y="7473"/>
                </a:lnTo>
                <a:cubicBezTo>
                  <a:pt x="10540" y="7466"/>
                  <a:pt x="10574" y="7459"/>
                  <a:pt x="10607" y="7451"/>
                </a:cubicBezTo>
                <a:cubicBezTo>
                  <a:pt x="10635" y="7447"/>
                  <a:pt x="10662" y="7441"/>
                  <a:pt x="10688" y="7435"/>
                </a:cubicBezTo>
                <a:cubicBezTo>
                  <a:pt x="10723" y="7430"/>
                  <a:pt x="10756" y="7424"/>
                  <a:pt x="10790" y="7418"/>
                </a:cubicBezTo>
                <a:cubicBezTo>
                  <a:pt x="10817" y="7414"/>
                  <a:pt x="10845" y="7408"/>
                  <a:pt x="10872" y="7403"/>
                </a:cubicBezTo>
                <a:cubicBezTo>
                  <a:pt x="10906" y="7398"/>
                  <a:pt x="10941" y="7393"/>
                  <a:pt x="10975" y="7387"/>
                </a:cubicBezTo>
                <a:cubicBezTo>
                  <a:pt x="11002" y="7385"/>
                  <a:pt x="11029" y="7380"/>
                  <a:pt x="11057" y="7376"/>
                </a:cubicBezTo>
                <a:cubicBezTo>
                  <a:pt x="11092" y="7372"/>
                  <a:pt x="11126" y="7367"/>
                  <a:pt x="11161" y="7363"/>
                </a:cubicBezTo>
                <a:cubicBezTo>
                  <a:pt x="11189" y="7360"/>
                  <a:pt x="11215" y="7357"/>
                  <a:pt x="11242" y="7354"/>
                </a:cubicBezTo>
                <a:cubicBezTo>
                  <a:pt x="11279" y="7350"/>
                  <a:pt x="11315" y="7347"/>
                  <a:pt x="11350" y="7344"/>
                </a:cubicBezTo>
                <a:cubicBezTo>
                  <a:pt x="11376" y="7341"/>
                  <a:pt x="11402" y="7338"/>
                  <a:pt x="11428" y="7337"/>
                </a:cubicBezTo>
                <a:cubicBezTo>
                  <a:pt x="11466" y="7334"/>
                  <a:pt x="11504" y="7331"/>
                  <a:pt x="11541" y="7328"/>
                </a:cubicBezTo>
                <a:lnTo>
                  <a:pt x="11615" y="7324"/>
                </a:lnTo>
                <a:cubicBezTo>
                  <a:pt x="11657" y="7322"/>
                  <a:pt x="11699" y="7319"/>
                  <a:pt x="11741" y="7318"/>
                </a:cubicBezTo>
                <a:cubicBezTo>
                  <a:pt x="11762" y="7318"/>
                  <a:pt x="11784" y="7316"/>
                  <a:pt x="11804" y="7316"/>
                </a:cubicBezTo>
                <a:cubicBezTo>
                  <a:pt x="11866" y="7315"/>
                  <a:pt x="11930" y="7313"/>
                  <a:pt x="11992" y="7313"/>
                </a:cubicBezTo>
                <a:close/>
                <a:moveTo>
                  <a:pt x="15442" y="8236"/>
                </a:moveTo>
                <a:cubicBezTo>
                  <a:pt x="17481" y="9413"/>
                  <a:pt x="18778" y="11547"/>
                  <a:pt x="18884" y="13897"/>
                </a:cubicBezTo>
                <a:cubicBezTo>
                  <a:pt x="17994" y="14289"/>
                  <a:pt x="17046" y="14484"/>
                  <a:pt x="16100" y="14484"/>
                </a:cubicBezTo>
                <a:cubicBezTo>
                  <a:pt x="14884" y="14484"/>
                  <a:pt x="13672" y="14163"/>
                  <a:pt x="12595" y="13529"/>
                </a:cubicBezTo>
                <a:cubicBezTo>
                  <a:pt x="14231" y="12230"/>
                  <a:pt x="15260" y="10317"/>
                  <a:pt x="15442" y="8236"/>
                </a:cubicBezTo>
                <a:close/>
                <a:moveTo>
                  <a:pt x="11992" y="13961"/>
                </a:moveTo>
                <a:cubicBezTo>
                  <a:pt x="13234" y="14759"/>
                  <a:pt x="14663" y="15167"/>
                  <a:pt x="16100" y="15167"/>
                </a:cubicBezTo>
                <a:cubicBezTo>
                  <a:pt x="17039" y="15167"/>
                  <a:pt x="17982" y="14993"/>
                  <a:pt x="18879" y="14640"/>
                </a:cubicBezTo>
                <a:lnTo>
                  <a:pt x="18879" y="14640"/>
                </a:lnTo>
                <a:cubicBezTo>
                  <a:pt x="18657" y="18246"/>
                  <a:pt x="15654" y="21112"/>
                  <a:pt x="11992" y="21112"/>
                </a:cubicBezTo>
                <a:cubicBezTo>
                  <a:pt x="8332" y="21112"/>
                  <a:pt x="5328" y="18246"/>
                  <a:pt x="5106" y="14640"/>
                </a:cubicBezTo>
                <a:lnTo>
                  <a:pt x="5106" y="14640"/>
                </a:lnTo>
                <a:cubicBezTo>
                  <a:pt x="6003" y="14993"/>
                  <a:pt x="6946" y="15167"/>
                  <a:pt x="7884" y="15167"/>
                </a:cubicBezTo>
                <a:cubicBezTo>
                  <a:pt x="9322" y="15167"/>
                  <a:pt x="10751" y="14759"/>
                  <a:pt x="11992" y="13961"/>
                </a:cubicBezTo>
                <a:close/>
                <a:moveTo>
                  <a:pt x="16082" y="0"/>
                </a:moveTo>
                <a:cubicBezTo>
                  <a:pt x="14632" y="0"/>
                  <a:pt x="13211" y="419"/>
                  <a:pt x="11992" y="1207"/>
                </a:cubicBezTo>
                <a:cubicBezTo>
                  <a:pt x="10737" y="399"/>
                  <a:pt x="9311" y="0"/>
                  <a:pt x="7889" y="0"/>
                </a:cubicBezTo>
                <a:cubicBezTo>
                  <a:pt x="6170" y="0"/>
                  <a:pt x="4458" y="584"/>
                  <a:pt x="3064" y="1732"/>
                </a:cubicBezTo>
                <a:cubicBezTo>
                  <a:pt x="2918" y="1851"/>
                  <a:pt x="2898" y="2068"/>
                  <a:pt x="3018" y="2213"/>
                </a:cubicBezTo>
                <a:cubicBezTo>
                  <a:pt x="3086" y="2295"/>
                  <a:pt x="3183" y="2337"/>
                  <a:pt x="3282" y="2337"/>
                </a:cubicBezTo>
                <a:cubicBezTo>
                  <a:pt x="3358" y="2337"/>
                  <a:pt x="3436" y="2312"/>
                  <a:pt x="3500" y="2259"/>
                </a:cubicBezTo>
                <a:cubicBezTo>
                  <a:pt x="4765" y="1217"/>
                  <a:pt x="6323" y="684"/>
                  <a:pt x="7890" y="684"/>
                </a:cubicBezTo>
                <a:cubicBezTo>
                  <a:pt x="9094" y="684"/>
                  <a:pt x="10304" y="999"/>
                  <a:pt x="11390" y="1638"/>
                </a:cubicBezTo>
                <a:cubicBezTo>
                  <a:pt x="11357" y="1664"/>
                  <a:pt x="11324" y="1692"/>
                  <a:pt x="11290" y="1719"/>
                </a:cubicBezTo>
                <a:cubicBezTo>
                  <a:pt x="11271" y="1734"/>
                  <a:pt x="11254" y="1750"/>
                  <a:pt x="11235" y="1764"/>
                </a:cubicBezTo>
                <a:cubicBezTo>
                  <a:pt x="11183" y="1809"/>
                  <a:pt x="11129" y="1854"/>
                  <a:pt x="11077" y="1901"/>
                </a:cubicBezTo>
                <a:lnTo>
                  <a:pt x="11067" y="1909"/>
                </a:lnTo>
                <a:cubicBezTo>
                  <a:pt x="11012" y="1959"/>
                  <a:pt x="10957" y="2009"/>
                  <a:pt x="10903" y="2060"/>
                </a:cubicBezTo>
                <a:cubicBezTo>
                  <a:pt x="10887" y="2075"/>
                  <a:pt x="10872" y="2089"/>
                  <a:pt x="10857" y="2104"/>
                </a:cubicBezTo>
                <a:cubicBezTo>
                  <a:pt x="10819" y="2140"/>
                  <a:pt x="10781" y="2176"/>
                  <a:pt x="10743" y="2213"/>
                </a:cubicBezTo>
                <a:cubicBezTo>
                  <a:pt x="10724" y="2233"/>
                  <a:pt x="10706" y="2252"/>
                  <a:pt x="10687" y="2272"/>
                </a:cubicBezTo>
                <a:cubicBezTo>
                  <a:pt x="10653" y="2305"/>
                  <a:pt x="10621" y="2337"/>
                  <a:pt x="10590" y="2371"/>
                </a:cubicBezTo>
                <a:cubicBezTo>
                  <a:pt x="10569" y="2392"/>
                  <a:pt x="10549" y="2416"/>
                  <a:pt x="10529" y="2437"/>
                </a:cubicBezTo>
                <a:cubicBezTo>
                  <a:pt x="10500" y="2469"/>
                  <a:pt x="10471" y="2501"/>
                  <a:pt x="10442" y="2533"/>
                </a:cubicBezTo>
                <a:cubicBezTo>
                  <a:pt x="10420" y="2556"/>
                  <a:pt x="10400" y="2581"/>
                  <a:pt x="10379" y="2604"/>
                </a:cubicBezTo>
                <a:cubicBezTo>
                  <a:pt x="10352" y="2636"/>
                  <a:pt x="10324" y="2668"/>
                  <a:pt x="10297" y="2700"/>
                </a:cubicBezTo>
                <a:lnTo>
                  <a:pt x="10237" y="2773"/>
                </a:lnTo>
                <a:cubicBezTo>
                  <a:pt x="10209" y="2806"/>
                  <a:pt x="10183" y="2838"/>
                  <a:pt x="10157" y="2871"/>
                </a:cubicBezTo>
                <a:cubicBezTo>
                  <a:pt x="10138" y="2896"/>
                  <a:pt x="10118" y="2921"/>
                  <a:pt x="10099" y="2945"/>
                </a:cubicBezTo>
                <a:cubicBezTo>
                  <a:pt x="10073" y="2979"/>
                  <a:pt x="10048" y="3012"/>
                  <a:pt x="10024" y="3045"/>
                </a:cubicBezTo>
                <a:cubicBezTo>
                  <a:pt x="10005" y="3071"/>
                  <a:pt x="9986" y="3096"/>
                  <a:pt x="9967" y="3121"/>
                </a:cubicBezTo>
                <a:cubicBezTo>
                  <a:pt x="9943" y="3156"/>
                  <a:pt x="9918" y="3190"/>
                  <a:pt x="9893" y="3225"/>
                </a:cubicBezTo>
                <a:cubicBezTo>
                  <a:pt x="9876" y="3250"/>
                  <a:pt x="9858" y="3275"/>
                  <a:pt x="9841" y="3301"/>
                </a:cubicBezTo>
                <a:cubicBezTo>
                  <a:pt x="9816" y="3337"/>
                  <a:pt x="9792" y="3373"/>
                  <a:pt x="9768" y="3409"/>
                </a:cubicBezTo>
                <a:cubicBezTo>
                  <a:pt x="9751" y="3434"/>
                  <a:pt x="9735" y="3457"/>
                  <a:pt x="9719" y="3482"/>
                </a:cubicBezTo>
                <a:cubicBezTo>
                  <a:pt x="9694" y="3521"/>
                  <a:pt x="9670" y="3562"/>
                  <a:pt x="9645" y="3602"/>
                </a:cubicBezTo>
                <a:cubicBezTo>
                  <a:pt x="9631" y="3624"/>
                  <a:pt x="9618" y="3646"/>
                  <a:pt x="9605" y="3668"/>
                </a:cubicBezTo>
                <a:cubicBezTo>
                  <a:pt x="9573" y="3720"/>
                  <a:pt x="9542" y="3774"/>
                  <a:pt x="9512" y="3826"/>
                </a:cubicBezTo>
                <a:cubicBezTo>
                  <a:pt x="9506" y="3836"/>
                  <a:pt x="9500" y="3846"/>
                  <a:pt x="9494" y="3856"/>
                </a:cubicBezTo>
                <a:cubicBezTo>
                  <a:pt x="9458" y="3920"/>
                  <a:pt x="9423" y="3983"/>
                  <a:pt x="9390" y="4048"/>
                </a:cubicBezTo>
                <a:cubicBezTo>
                  <a:pt x="9380" y="4068"/>
                  <a:pt x="9369" y="4088"/>
                  <a:pt x="9358" y="4109"/>
                </a:cubicBezTo>
                <a:cubicBezTo>
                  <a:pt x="9336" y="4154"/>
                  <a:pt x="9313" y="4197"/>
                  <a:pt x="9291" y="4242"/>
                </a:cubicBezTo>
                <a:cubicBezTo>
                  <a:pt x="9278" y="4268"/>
                  <a:pt x="9266" y="4294"/>
                  <a:pt x="9255" y="4321"/>
                </a:cubicBezTo>
                <a:cubicBezTo>
                  <a:pt x="9236" y="4360"/>
                  <a:pt x="9217" y="4399"/>
                  <a:pt x="9198" y="4440"/>
                </a:cubicBezTo>
                <a:cubicBezTo>
                  <a:pt x="9185" y="4467"/>
                  <a:pt x="9174" y="4496"/>
                  <a:pt x="9161" y="4524"/>
                </a:cubicBezTo>
                <a:cubicBezTo>
                  <a:pt x="9145" y="4563"/>
                  <a:pt x="9127" y="4601"/>
                  <a:pt x="9111" y="4640"/>
                </a:cubicBezTo>
                <a:cubicBezTo>
                  <a:pt x="9098" y="4669"/>
                  <a:pt x="9087" y="4699"/>
                  <a:pt x="9075" y="4728"/>
                </a:cubicBezTo>
                <a:cubicBezTo>
                  <a:pt x="9059" y="4766"/>
                  <a:pt x="9043" y="4805"/>
                  <a:pt x="9029" y="4843"/>
                </a:cubicBezTo>
                <a:cubicBezTo>
                  <a:pt x="9017" y="4873"/>
                  <a:pt x="9005" y="4904"/>
                  <a:pt x="8994" y="4933"/>
                </a:cubicBezTo>
                <a:cubicBezTo>
                  <a:pt x="8981" y="4972"/>
                  <a:pt x="8966" y="5010"/>
                  <a:pt x="8953" y="5047"/>
                </a:cubicBezTo>
                <a:cubicBezTo>
                  <a:pt x="8942" y="5078"/>
                  <a:pt x="8931" y="5110"/>
                  <a:pt x="8920" y="5140"/>
                </a:cubicBezTo>
                <a:cubicBezTo>
                  <a:pt x="8907" y="5179"/>
                  <a:pt x="8895" y="5217"/>
                  <a:pt x="8882" y="5256"/>
                </a:cubicBezTo>
                <a:cubicBezTo>
                  <a:pt x="8872" y="5287"/>
                  <a:pt x="8862" y="5319"/>
                  <a:pt x="8853" y="5349"/>
                </a:cubicBezTo>
                <a:cubicBezTo>
                  <a:pt x="8840" y="5388"/>
                  <a:pt x="8828" y="5429"/>
                  <a:pt x="8817" y="5468"/>
                </a:cubicBezTo>
                <a:cubicBezTo>
                  <a:pt x="8808" y="5499"/>
                  <a:pt x="8799" y="5529"/>
                  <a:pt x="8791" y="5560"/>
                </a:cubicBezTo>
                <a:cubicBezTo>
                  <a:pt x="8779" y="5602"/>
                  <a:pt x="8769" y="5642"/>
                  <a:pt x="8759" y="5683"/>
                </a:cubicBezTo>
                <a:cubicBezTo>
                  <a:pt x="8750" y="5713"/>
                  <a:pt x="8743" y="5742"/>
                  <a:pt x="8735" y="5773"/>
                </a:cubicBezTo>
                <a:cubicBezTo>
                  <a:pt x="8724" y="5816"/>
                  <a:pt x="8714" y="5861"/>
                  <a:pt x="8704" y="5906"/>
                </a:cubicBezTo>
                <a:cubicBezTo>
                  <a:pt x="8698" y="5932"/>
                  <a:pt x="8692" y="5960"/>
                  <a:pt x="8686" y="5987"/>
                </a:cubicBezTo>
                <a:cubicBezTo>
                  <a:pt x="8675" y="6043"/>
                  <a:pt x="8663" y="6099"/>
                  <a:pt x="8653" y="6154"/>
                </a:cubicBezTo>
                <a:cubicBezTo>
                  <a:pt x="8648" y="6170"/>
                  <a:pt x="8646" y="6186"/>
                  <a:pt x="8643" y="6204"/>
                </a:cubicBezTo>
                <a:cubicBezTo>
                  <a:pt x="8630" y="6275"/>
                  <a:pt x="8618" y="6347"/>
                  <a:pt x="8606" y="6420"/>
                </a:cubicBezTo>
                <a:cubicBezTo>
                  <a:pt x="8603" y="6443"/>
                  <a:pt x="8599" y="6468"/>
                  <a:pt x="8596" y="6492"/>
                </a:cubicBezTo>
                <a:cubicBezTo>
                  <a:pt x="8589" y="6540"/>
                  <a:pt x="8582" y="6590"/>
                  <a:pt x="8576" y="6639"/>
                </a:cubicBezTo>
                <a:cubicBezTo>
                  <a:pt x="8572" y="6668"/>
                  <a:pt x="8569" y="6698"/>
                  <a:pt x="8566" y="6727"/>
                </a:cubicBezTo>
                <a:cubicBezTo>
                  <a:pt x="8561" y="6771"/>
                  <a:pt x="8556" y="6816"/>
                  <a:pt x="8551" y="6859"/>
                </a:cubicBezTo>
                <a:cubicBezTo>
                  <a:pt x="8548" y="6891"/>
                  <a:pt x="8547" y="6923"/>
                  <a:pt x="8544" y="6954"/>
                </a:cubicBezTo>
                <a:cubicBezTo>
                  <a:pt x="8540" y="6997"/>
                  <a:pt x="8537" y="7039"/>
                  <a:pt x="8534" y="7081"/>
                </a:cubicBezTo>
                <a:cubicBezTo>
                  <a:pt x="8531" y="7113"/>
                  <a:pt x="8529" y="7147"/>
                  <a:pt x="8528" y="7179"/>
                </a:cubicBezTo>
                <a:cubicBezTo>
                  <a:pt x="8527" y="7221"/>
                  <a:pt x="8524" y="7263"/>
                  <a:pt x="8522" y="7305"/>
                </a:cubicBezTo>
                <a:cubicBezTo>
                  <a:pt x="8521" y="7338"/>
                  <a:pt x="8521" y="7372"/>
                  <a:pt x="8519" y="7403"/>
                </a:cubicBezTo>
                <a:cubicBezTo>
                  <a:pt x="8519" y="7427"/>
                  <a:pt x="8518" y="7448"/>
                  <a:pt x="8518" y="7470"/>
                </a:cubicBezTo>
                <a:cubicBezTo>
                  <a:pt x="6204" y="8664"/>
                  <a:pt x="4665" y="10964"/>
                  <a:pt x="4440" y="13558"/>
                </a:cubicBezTo>
                <a:cubicBezTo>
                  <a:pt x="2687" y="12545"/>
                  <a:pt x="1467" y="10814"/>
                  <a:pt x="1104" y="8822"/>
                </a:cubicBezTo>
                <a:cubicBezTo>
                  <a:pt x="740" y="6830"/>
                  <a:pt x="1268" y="4779"/>
                  <a:pt x="2551" y="3212"/>
                </a:cubicBezTo>
                <a:cubicBezTo>
                  <a:pt x="2665" y="3066"/>
                  <a:pt x="2642" y="2855"/>
                  <a:pt x="2499" y="2736"/>
                </a:cubicBezTo>
                <a:cubicBezTo>
                  <a:pt x="2435" y="2684"/>
                  <a:pt x="2359" y="2659"/>
                  <a:pt x="2282" y="2659"/>
                </a:cubicBezTo>
                <a:cubicBezTo>
                  <a:pt x="2186" y="2659"/>
                  <a:pt x="2089" y="2700"/>
                  <a:pt x="2021" y="2778"/>
                </a:cubicBezTo>
                <a:cubicBezTo>
                  <a:pt x="572" y="4550"/>
                  <a:pt x="0" y="6880"/>
                  <a:pt x="465" y="9121"/>
                </a:cubicBezTo>
                <a:cubicBezTo>
                  <a:pt x="929" y="11361"/>
                  <a:pt x="2380" y="13273"/>
                  <a:pt x="4414" y="14322"/>
                </a:cubicBezTo>
                <a:cubicBezTo>
                  <a:pt x="4473" y="18452"/>
                  <a:pt x="7852" y="21794"/>
                  <a:pt x="11995" y="21794"/>
                </a:cubicBezTo>
                <a:cubicBezTo>
                  <a:pt x="16140" y="21794"/>
                  <a:pt x="19518" y="18452"/>
                  <a:pt x="19579" y="14322"/>
                </a:cubicBezTo>
                <a:cubicBezTo>
                  <a:pt x="21050" y="13560"/>
                  <a:pt x="22232" y="12339"/>
                  <a:pt x="22949" y="10845"/>
                </a:cubicBezTo>
                <a:cubicBezTo>
                  <a:pt x="23037" y="10672"/>
                  <a:pt x="22966" y="10462"/>
                  <a:pt x="22792" y="10377"/>
                </a:cubicBezTo>
                <a:cubicBezTo>
                  <a:pt x="22745" y="10355"/>
                  <a:pt x="22694" y="10344"/>
                  <a:pt x="22645" y="10344"/>
                </a:cubicBezTo>
                <a:cubicBezTo>
                  <a:pt x="22514" y="10344"/>
                  <a:pt x="22388" y="10420"/>
                  <a:pt x="22332" y="10550"/>
                </a:cubicBezTo>
                <a:cubicBezTo>
                  <a:pt x="21729" y="11809"/>
                  <a:pt x="20759" y="12858"/>
                  <a:pt x="19551" y="13559"/>
                </a:cubicBezTo>
                <a:cubicBezTo>
                  <a:pt x="19328" y="10964"/>
                  <a:pt x="17788" y="8666"/>
                  <a:pt x="15474" y="7472"/>
                </a:cubicBezTo>
                <a:cubicBezTo>
                  <a:pt x="15474" y="7448"/>
                  <a:pt x="15473" y="7427"/>
                  <a:pt x="15471" y="7405"/>
                </a:cubicBezTo>
                <a:cubicBezTo>
                  <a:pt x="15471" y="7372"/>
                  <a:pt x="15470" y="7340"/>
                  <a:pt x="15470" y="7306"/>
                </a:cubicBezTo>
                <a:cubicBezTo>
                  <a:pt x="15468" y="7264"/>
                  <a:pt x="15466" y="7222"/>
                  <a:pt x="15464" y="7179"/>
                </a:cubicBezTo>
                <a:cubicBezTo>
                  <a:pt x="15461" y="7147"/>
                  <a:pt x="15460" y="7113"/>
                  <a:pt x="15458" y="7081"/>
                </a:cubicBezTo>
                <a:cubicBezTo>
                  <a:pt x="15455" y="7039"/>
                  <a:pt x="15451" y="6996"/>
                  <a:pt x="15448" y="6954"/>
                </a:cubicBezTo>
                <a:cubicBezTo>
                  <a:pt x="15445" y="6923"/>
                  <a:pt x="15442" y="6891"/>
                  <a:pt x="15439" y="6859"/>
                </a:cubicBezTo>
                <a:cubicBezTo>
                  <a:pt x="15437" y="6816"/>
                  <a:pt x="15431" y="6771"/>
                  <a:pt x="15426" y="6727"/>
                </a:cubicBezTo>
                <a:cubicBezTo>
                  <a:pt x="15422" y="6697"/>
                  <a:pt x="15419" y="6668"/>
                  <a:pt x="15416" y="6639"/>
                </a:cubicBezTo>
                <a:cubicBezTo>
                  <a:pt x="15409" y="6590"/>
                  <a:pt x="15402" y="6540"/>
                  <a:pt x="15396" y="6491"/>
                </a:cubicBezTo>
                <a:cubicBezTo>
                  <a:pt x="15392" y="6468"/>
                  <a:pt x="15389" y="6443"/>
                  <a:pt x="15386" y="6420"/>
                </a:cubicBezTo>
                <a:cubicBezTo>
                  <a:pt x="15374" y="6347"/>
                  <a:pt x="15361" y="6275"/>
                  <a:pt x="15350" y="6204"/>
                </a:cubicBezTo>
                <a:cubicBezTo>
                  <a:pt x="15347" y="6188"/>
                  <a:pt x="15342" y="6172"/>
                  <a:pt x="15339" y="6157"/>
                </a:cubicBezTo>
                <a:cubicBezTo>
                  <a:pt x="15329" y="6101"/>
                  <a:pt x="15318" y="6044"/>
                  <a:pt x="15306" y="5987"/>
                </a:cubicBezTo>
                <a:cubicBezTo>
                  <a:pt x="15300" y="5960"/>
                  <a:pt x="15293" y="5934"/>
                  <a:pt x="15287" y="5908"/>
                </a:cubicBezTo>
                <a:cubicBezTo>
                  <a:pt x="15277" y="5863"/>
                  <a:pt x="15267" y="5818"/>
                  <a:pt x="15257" y="5773"/>
                </a:cubicBezTo>
                <a:cubicBezTo>
                  <a:pt x="15249" y="5744"/>
                  <a:pt x="15241" y="5715"/>
                  <a:pt x="15233" y="5684"/>
                </a:cubicBezTo>
                <a:cubicBezTo>
                  <a:pt x="15223" y="5644"/>
                  <a:pt x="15212" y="5602"/>
                  <a:pt x="15200" y="5561"/>
                </a:cubicBezTo>
                <a:cubicBezTo>
                  <a:pt x="15191" y="5530"/>
                  <a:pt x="15183" y="5500"/>
                  <a:pt x="15174" y="5470"/>
                </a:cubicBezTo>
                <a:cubicBezTo>
                  <a:pt x="15162" y="5430"/>
                  <a:pt x="15151" y="5390"/>
                  <a:pt x="15138" y="5351"/>
                </a:cubicBezTo>
                <a:cubicBezTo>
                  <a:pt x="15129" y="5320"/>
                  <a:pt x="15119" y="5290"/>
                  <a:pt x="15109" y="5258"/>
                </a:cubicBezTo>
                <a:cubicBezTo>
                  <a:pt x="15097" y="5219"/>
                  <a:pt x="15084" y="5181"/>
                  <a:pt x="15071" y="5142"/>
                </a:cubicBezTo>
                <a:cubicBezTo>
                  <a:pt x="15059" y="5111"/>
                  <a:pt x="15049" y="5081"/>
                  <a:pt x="15039" y="5050"/>
                </a:cubicBezTo>
                <a:cubicBezTo>
                  <a:pt x="15025" y="5011"/>
                  <a:pt x="15010" y="4972"/>
                  <a:pt x="14997" y="4934"/>
                </a:cubicBezTo>
                <a:cubicBezTo>
                  <a:pt x="14985" y="4904"/>
                  <a:pt x="14974" y="4875"/>
                  <a:pt x="14962" y="4843"/>
                </a:cubicBezTo>
                <a:cubicBezTo>
                  <a:pt x="14948" y="4805"/>
                  <a:pt x="14932" y="4766"/>
                  <a:pt x="14916" y="4728"/>
                </a:cubicBezTo>
                <a:cubicBezTo>
                  <a:pt x="14904" y="4699"/>
                  <a:pt x="14893" y="4670"/>
                  <a:pt x="14879" y="4641"/>
                </a:cubicBezTo>
                <a:cubicBezTo>
                  <a:pt x="14864" y="4601"/>
                  <a:pt x="14846" y="4563"/>
                  <a:pt x="14829" y="4524"/>
                </a:cubicBezTo>
                <a:cubicBezTo>
                  <a:pt x="14817" y="4496"/>
                  <a:pt x="14805" y="4469"/>
                  <a:pt x="14792" y="4441"/>
                </a:cubicBezTo>
                <a:cubicBezTo>
                  <a:pt x="14775" y="4399"/>
                  <a:pt x="14755" y="4358"/>
                  <a:pt x="14736" y="4318"/>
                </a:cubicBezTo>
                <a:cubicBezTo>
                  <a:pt x="14724" y="4293"/>
                  <a:pt x="14713" y="4268"/>
                  <a:pt x="14700" y="4242"/>
                </a:cubicBezTo>
                <a:cubicBezTo>
                  <a:pt x="14676" y="4197"/>
                  <a:pt x="14653" y="4151"/>
                  <a:pt x="14630" y="4106"/>
                </a:cubicBezTo>
                <a:cubicBezTo>
                  <a:pt x="14620" y="4086"/>
                  <a:pt x="14611" y="4067"/>
                  <a:pt x="14601" y="4048"/>
                </a:cubicBezTo>
                <a:cubicBezTo>
                  <a:pt x="14566" y="3984"/>
                  <a:pt x="14531" y="3920"/>
                  <a:pt x="14495" y="3856"/>
                </a:cubicBezTo>
                <a:cubicBezTo>
                  <a:pt x="14492" y="3849"/>
                  <a:pt x="14488" y="3843"/>
                  <a:pt x="14483" y="3836"/>
                </a:cubicBezTo>
                <a:cubicBezTo>
                  <a:pt x="14452" y="3779"/>
                  <a:pt x="14420" y="3723"/>
                  <a:pt x="14385" y="3668"/>
                </a:cubicBezTo>
                <a:cubicBezTo>
                  <a:pt x="14373" y="3647"/>
                  <a:pt x="14360" y="3627"/>
                  <a:pt x="14347" y="3605"/>
                </a:cubicBezTo>
                <a:cubicBezTo>
                  <a:pt x="14321" y="3565"/>
                  <a:pt x="14296" y="3523"/>
                  <a:pt x="14269" y="3482"/>
                </a:cubicBezTo>
                <a:cubicBezTo>
                  <a:pt x="14254" y="3459"/>
                  <a:pt x="14238" y="3436"/>
                  <a:pt x="14224" y="3411"/>
                </a:cubicBezTo>
                <a:cubicBezTo>
                  <a:pt x="14199" y="3373"/>
                  <a:pt x="14174" y="3337"/>
                  <a:pt x="14148" y="3299"/>
                </a:cubicBezTo>
                <a:cubicBezTo>
                  <a:pt x="14132" y="3275"/>
                  <a:pt x="14115" y="3250"/>
                  <a:pt x="14098" y="3227"/>
                </a:cubicBezTo>
                <a:cubicBezTo>
                  <a:pt x="14073" y="3190"/>
                  <a:pt x="14047" y="3156"/>
                  <a:pt x="14022" y="3121"/>
                </a:cubicBezTo>
                <a:cubicBezTo>
                  <a:pt x="14003" y="3096"/>
                  <a:pt x="13986" y="3071"/>
                  <a:pt x="13967" y="3048"/>
                </a:cubicBezTo>
                <a:cubicBezTo>
                  <a:pt x="13941" y="3013"/>
                  <a:pt x="13916" y="2979"/>
                  <a:pt x="13889" y="2945"/>
                </a:cubicBezTo>
                <a:cubicBezTo>
                  <a:pt x="13871" y="2921"/>
                  <a:pt x="13852" y="2897"/>
                  <a:pt x="13832" y="2873"/>
                </a:cubicBezTo>
                <a:cubicBezTo>
                  <a:pt x="13806" y="2839"/>
                  <a:pt x="13778" y="2806"/>
                  <a:pt x="13752" y="2773"/>
                </a:cubicBezTo>
                <a:cubicBezTo>
                  <a:pt x="13732" y="2748"/>
                  <a:pt x="13713" y="2725"/>
                  <a:pt x="13693" y="2702"/>
                </a:cubicBezTo>
                <a:cubicBezTo>
                  <a:pt x="13665" y="2668"/>
                  <a:pt x="13636" y="2636"/>
                  <a:pt x="13609" y="2603"/>
                </a:cubicBezTo>
                <a:cubicBezTo>
                  <a:pt x="13588" y="2580"/>
                  <a:pt x="13569" y="2558"/>
                  <a:pt x="13549" y="2535"/>
                </a:cubicBezTo>
                <a:cubicBezTo>
                  <a:pt x="13519" y="2501"/>
                  <a:pt x="13490" y="2469"/>
                  <a:pt x="13458" y="2436"/>
                </a:cubicBezTo>
                <a:cubicBezTo>
                  <a:pt x="13439" y="2414"/>
                  <a:pt x="13419" y="2394"/>
                  <a:pt x="13400" y="2372"/>
                </a:cubicBezTo>
                <a:cubicBezTo>
                  <a:pt x="13366" y="2337"/>
                  <a:pt x="13334" y="2304"/>
                  <a:pt x="13301" y="2271"/>
                </a:cubicBezTo>
                <a:cubicBezTo>
                  <a:pt x="13282" y="2253"/>
                  <a:pt x="13265" y="2233"/>
                  <a:pt x="13244" y="2214"/>
                </a:cubicBezTo>
                <a:cubicBezTo>
                  <a:pt x="13207" y="2176"/>
                  <a:pt x="13169" y="2139"/>
                  <a:pt x="13130" y="2102"/>
                </a:cubicBezTo>
                <a:cubicBezTo>
                  <a:pt x="13115" y="2088"/>
                  <a:pt x="13101" y="2073"/>
                  <a:pt x="13086" y="2060"/>
                </a:cubicBezTo>
                <a:cubicBezTo>
                  <a:pt x="13033" y="2008"/>
                  <a:pt x="12978" y="1959"/>
                  <a:pt x="12921" y="1909"/>
                </a:cubicBezTo>
                <a:lnTo>
                  <a:pt x="12915" y="1904"/>
                </a:lnTo>
                <a:cubicBezTo>
                  <a:pt x="12861" y="1856"/>
                  <a:pt x="12808" y="1809"/>
                  <a:pt x="12753" y="1764"/>
                </a:cubicBezTo>
                <a:cubicBezTo>
                  <a:pt x="12734" y="1748"/>
                  <a:pt x="12716" y="1734"/>
                  <a:pt x="12698" y="1719"/>
                </a:cubicBezTo>
                <a:cubicBezTo>
                  <a:pt x="12664" y="1692"/>
                  <a:pt x="12631" y="1664"/>
                  <a:pt x="12597" y="1637"/>
                </a:cubicBezTo>
                <a:cubicBezTo>
                  <a:pt x="13653" y="1013"/>
                  <a:pt x="14857" y="683"/>
                  <a:pt x="16083" y="683"/>
                </a:cubicBezTo>
                <a:cubicBezTo>
                  <a:pt x="16089" y="683"/>
                  <a:pt x="16094" y="683"/>
                  <a:pt x="16100" y="683"/>
                </a:cubicBezTo>
                <a:cubicBezTo>
                  <a:pt x="19903" y="683"/>
                  <a:pt x="22999" y="3778"/>
                  <a:pt x="22999" y="7583"/>
                </a:cubicBezTo>
                <a:cubicBezTo>
                  <a:pt x="22999" y="8143"/>
                  <a:pt x="22931" y="8700"/>
                  <a:pt x="22798" y="9244"/>
                </a:cubicBezTo>
                <a:cubicBezTo>
                  <a:pt x="22748" y="9429"/>
                  <a:pt x="22860" y="9619"/>
                  <a:pt x="23046" y="9665"/>
                </a:cubicBezTo>
                <a:cubicBezTo>
                  <a:pt x="23074" y="9672"/>
                  <a:pt x="23101" y="9675"/>
                  <a:pt x="23129" y="9675"/>
                </a:cubicBezTo>
                <a:cubicBezTo>
                  <a:pt x="23285" y="9675"/>
                  <a:pt x="23426" y="9568"/>
                  <a:pt x="23462" y="9408"/>
                </a:cubicBezTo>
                <a:cubicBezTo>
                  <a:pt x="23609" y="8811"/>
                  <a:pt x="23683" y="8198"/>
                  <a:pt x="23683" y="7583"/>
                </a:cubicBezTo>
                <a:cubicBezTo>
                  <a:pt x="23683" y="3402"/>
                  <a:pt x="20281" y="0"/>
                  <a:pt x="16100" y="0"/>
                </a:cubicBezTo>
                <a:lnTo>
                  <a:pt x="16097" y="0"/>
                </a:lnTo>
                <a:cubicBezTo>
                  <a:pt x="16092" y="0"/>
                  <a:pt x="16087" y="0"/>
                  <a:pt x="160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8" name="Google Shape;1008;p35"/>
          <p:cNvGrpSpPr/>
          <p:nvPr/>
        </p:nvGrpSpPr>
        <p:grpSpPr>
          <a:xfrm>
            <a:off x="12405291" y="3901588"/>
            <a:ext cx="1051614" cy="1051614"/>
            <a:chOff x="2775075" y="4793850"/>
            <a:chExt cx="584425" cy="584425"/>
          </a:xfrm>
        </p:grpSpPr>
        <p:sp>
          <p:nvSpPr>
            <p:cNvPr id="1009" name="Google Shape;1009;p35"/>
            <p:cNvSpPr/>
            <p:nvPr/>
          </p:nvSpPr>
          <p:spPr>
            <a:xfrm>
              <a:off x="2835500" y="5256325"/>
              <a:ext cx="69425" cy="66800"/>
            </a:xfrm>
            <a:custGeom>
              <a:rect b="b" l="l" r="r" t="t"/>
              <a:pathLst>
                <a:path extrusionOk="0" h="2672" w="2777">
                  <a:moveTo>
                    <a:pt x="1441" y="685"/>
                  </a:moveTo>
                  <a:cubicBezTo>
                    <a:pt x="1525" y="685"/>
                    <a:pt x="1610" y="701"/>
                    <a:pt x="1690" y="735"/>
                  </a:cubicBezTo>
                  <a:cubicBezTo>
                    <a:pt x="1934" y="835"/>
                    <a:pt x="2092" y="1073"/>
                    <a:pt x="2092" y="1337"/>
                  </a:cubicBezTo>
                  <a:cubicBezTo>
                    <a:pt x="2092" y="1695"/>
                    <a:pt x="1801" y="1987"/>
                    <a:pt x="1442" y="1988"/>
                  </a:cubicBezTo>
                  <a:cubicBezTo>
                    <a:pt x="1178" y="1988"/>
                    <a:pt x="940" y="1828"/>
                    <a:pt x="840" y="1586"/>
                  </a:cubicBezTo>
                  <a:cubicBezTo>
                    <a:pt x="739" y="1342"/>
                    <a:pt x="794" y="1062"/>
                    <a:pt x="981" y="875"/>
                  </a:cubicBezTo>
                  <a:cubicBezTo>
                    <a:pt x="1105" y="751"/>
                    <a:pt x="1271" y="685"/>
                    <a:pt x="1441" y="685"/>
                  </a:cubicBezTo>
                  <a:close/>
                  <a:moveTo>
                    <a:pt x="1442" y="1"/>
                  </a:moveTo>
                  <a:cubicBezTo>
                    <a:pt x="901" y="1"/>
                    <a:pt x="414" y="327"/>
                    <a:pt x="208" y="826"/>
                  </a:cubicBezTo>
                  <a:cubicBezTo>
                    <a:pt x="0" y="1325"/>
                    <a:pt x="115" y="1900"/>
                    <a:pt x="498" y="2281"/>
                  </a:cubicBezTo>
                  <a:cubicBezTo>
                    <a:pt x="753" y="2536"/>
                    <a:pt x="1094" y="2672"/>
                    <a:pt x="1441" y="2672"/>
                  </a:cubicBezTo>
                  <a:cubicBezTo>
                    <a:pt x="1614" y="2672"/>
                    <a:pt x="1787" y="2639"/>
                    <a:pt x="1953" y="2570"/>
                  </a:cubicBezTo>
                  <a:cubicBezTo>
                    <a:pt x="2452" y="2364"/>
                    <a:pt x="2777" y="1876"/>
                    <a:pt x="2777" y="1337"/>
                  </a:cubicBezTo>
                  <a:cubicBezTo>
                    <a:pt x="2777" y="598"/>
                    <a:pt x="2179" y="2"/>
                    <a:pt x="14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5"/>
            <p:cNvSpPr/>
            <p:nvPr/>
          </p:nvSpPr>
          <p:spPr>
            <a:xfrm>
              <a:off x="2775075" y="4793850"/>
              <a:ext cx="584425" cy="584425"/>
            </a:xfrm>
            <a:custGeom>
              <a:rect b="b" l="l" r="r" t="t"/>
              <a:pathLst>
                <a:path extrusionOk="0" h="23377" w="23377">
                  <a:moveTo>
                    <a:pt x="8750" y="8185"/>
                  </a:moveTo>
                  <a:lnTo>
                    <a:pt x="11637" y="9888"/>
                  </a:lnTo>
                  <a:lnTo>
                    <a:pt x="10235" y="12264"/>
                  </a:lnTo>
                  <a:lnTo>
                    <a:pt x="7717" y="10779"/>
                  </a:lnTo>
                  <a:lnTo>
                    <a:pt x="7717" y="9936"/>
                  </a:lnTo>
                  <a:lnTo>
                    <a:pt x="8750" y="8185"/>
                  </a:lnTo>
                  <a:close/>
                  <a:moveTo>
                    <a:pt x="13898" y="12177"/>
                  </a:moveTo>
                  <a:lnTo>
                    <a:pt x="15567" y="15084"/>
                  </a:lnTo>
                  <a:lnTo>
                    <a:pt x="13175" y="16457"/>
                  </a:lnTo>
                  <a:lnTo>
                    <a:pt x="11760" y="13993"/>
                  </a:lnTo>
                  <a:lnTo>
                    <a:pt x="11965" y="13647"/>
                  </a:lnTo>
                  <a:lnTo>
                    <a:pt x="12281" y="13106"/>
                  </a:lnTo>
                  <a:lnTo>
                    <a:pt x="13898" y="12177"/>
                  </a:lnTo>
                  <a:close/>
                  <a:moveTo>
                    <a:pt x="7717" y="13387"/>
                  </a:moveTo>
                  <a:lnTo>
                    <a:pt x="9094" y="14199"/>
                  </a:lnTo>
                  <a:lnTo>
                    <a:pt x="7717" y="16532"/>
                  </a:lnTo>
                  <a:lnTo>
                    <a:pt x="7717" y="13387"/>
                  </a:lnTo>
                  <a:close/>
                  <a:moveTo>
                    <a:pt x="10451" y="16225"/>
                  </a:moveTo>
                  <a:lnTo>
                    <a:pt x="11226" y="17575"/>
                  </a:lnTo>
                  <a:lnTo>
                    <a:pt x="8863" y="18932"/>
                  </a:lnTo>
                  <a:lnTo>
                    <a:pt x="8922" y="18830"/>
                  </a:lnTo>
                  <a:lnTo>
                    <a:pt x="9281" y="18220"/>
                  </a:lnTo>
                  <a:lnTo>
                    <a:pt x="10451" y="16225"/>
                  </a:lnTo>
                  <a:close/>
                  <a:moveTo>
                    <a:pt x="10963" y="1868"/>
                  </a:moveTo>
                  <a:cubicBezTo>
                    <a:pt x="11036" y="1868"/>
                    <a:pt x="11110" y="1887"/>
                    <a:pt x="11177" y="1926"/>
                  </a:cubicBezTo>
                  <a:lnTo>
                    <a:pt x="15924" y="4711"/>
                  </a:lnTo>
                  <a:cubicBezTo>
                    <a:pt x="16125" y="4830"/>
                    <a:pt x="16192" y="5089"/>
                    <a:pt x="16075" y="5289"/>
                  </a:cubicBezTo>
                  <a:lnTo>
                    <a:pt x="7718" y="19531"/>
                  </a:lnTo>
                  <a:lnTo>
                    <a:pt x="7717" y="17371"/>
                  </a:lnTo>
                  <a:lnTo>
                    <a:pt x="7717" y="17371"/>
                  </a:lnTo>
                  <a:cubicBezTo>
                    <a:pt x="7749" y="17380"/>
                    <a:pt x="7782" y="17385"/>
                    <a:pt x="7814" y="17385"/>
                  </a:cubicBezTo>
                  <a:cubicBezTo>
                    <a:pt x="7933" y="17385"/>
                    <a:pt x="8046" y="17323"/>
                    <a:pt x="8108" y="17217"/>
                  </a:cubicBezTo>
                  <a:lnTo>
                    <a:pt x="9857" y="14252"/>
                  </a:lnTo>
                  <a:cubicBezTo>
                    <a:pt x="9952" y="14089"/>
                    <a:pt x="9899" y="13879"/>
                    <a:pt x="9736" y="13783"/>
                  </a:cubicBezTo>
                  <a:lnTo>
                    <a:pt x="7717" y="12592"/>
                  </a:lnTo>
                  <a:lnTo>
                    <a:pt x="7717" y="11572"/>
                  </a:lnTo>
                  <a:lnTo>
                    <a:pt x="10183" y="13027"/>
                  </a:lnTo>
                  <a:cubicBezTo>
                    <a:pt x="10235" y="13058"/>
                    <a:pt x="10295" y="13074"/>
                    <a:pt x="10356" y="13074"/>
                  </a:cubicBezTo>
                  <a:cubicBezTo>
                    <a:pt x="10359" y="13074"/>
                    <a:pt x="10363" y="13074"/>
                    <a:pt x="10367" y="13074"/>
                  </a:cubicBezTo>
                  <a:cubicBezTo>
                    <a:pt x="10392" y="13074"/>
                    <a:pt x="10417" y="13070"/>
                    <a:pt x="10441" y="13063"/>
                  </a:cubicBezTo>
                  <a:cubicBezTo>
                    <a:pt x="10530" y="13040"/>
                    <a:pt x="10605" y="12984"/>
                    <a:pt x="10652" y="12905"/>
                  </a:cubicBezTo>
                  <a:lnTo>
                    <a:pt x="12400" y="9941"/>
                  </a:lnTo>
                  <a:cubicBezTo>
                    <a:pt x="12496" y="9778"/>
                    <a:pt x="12442" y="9569"/>
                    <a:pt x="12279" y="9471"/>
                  </a:cubicBezTo>
                  <a:lnTo>
                    <a:pt x="8803" y="7421"/>
                  </a:lnTo>
                  <a:cubicBezTo>
                    <a:pt x="8748" y="7389"/>
                    <a:pt x="8688" y="7374"/>
                    <a:pt x="8629" y="7374"/>
                  </a:cubicBezTo>
                  <a:cubicBezTo>
                    <a:pt x="8512" y="7374"/>
                    <a:pt x="8398" y="7434"/>
                    <a:pt x="8335" y="7542"/>
                  </a:cubicBezTo>
                  <a:lnTo>
                    <a:pt x="7718" y="8588"/>
                  </a:lnTo>
                  <a:lnTo>
                    <a:pt x="7718" y="6988"/>
                  </a:lnTo>
                  <a:lnTo>
                    <a:pt x="10599" y="2077"/>
                  </a:lnTo>
                  <a:cubicBezTo>
                    <a:pt x="10678" y="1943"/>
                    <a:pt x="10818" y="1868"/>
                    <a:pt x="10963" y="1868"/>
                  </a:cubicBezTo>
                  <a:close/>
                  <a:moveTo>
                    <a:pt x="11374" y="19960"/>
                  </a:moveTo>
                  <a:lnTo>
                    <a:pt x="11374" y="21252"/>
                  </a:lnTo>
                  <a:lnTo>
                    <a:pt x="9133" y="21252"/>
                  </a:lnTo>
                  <a:lnTo>
                    <a:pt x="11374" y="19960"/>
                  </a:lnTo>
                  <a:close/>
                  <a:moveTo>
                    <a:pt x="16379" y="17900"/>
                  </a:moveTo>
                  <a:lnTo>
                    <a:pt x="16379" y="21252"/>
                  </a:lnTo>
                  <a:lnTo>
                    <a:pt x="13621" y="21252"/>
                  </a:lnTo>
                  <a:lnTo>
                    <a:pt x="13621" y="18668"/>
                  </a:lnTo>
                  <a:lnTo>
                    <a:pt x="13917" y="18497"/>
                  </a:lnTo>
                  <a:lnTo>
                    <a:pt x="14955" y="17900"/>
                  </a:lnTo>
                  <a:close/>
                  <a:moveTo>
                    <a:pt x="18714" y="7684"/>
                  </a:moveTo>
                  <a:cubicBezTo>
                    <a:pt x="18860" y="7684"/>
                    <a:pt x="19003" y="7760"/>
                    <a:pt x="19081" y="7896"/>
                  </a:cubicBezTo>
                  <a:lnTo>
                    <a:pt x="21828" y="12667"/>
                  </a:lnTo>
                  <a:cubicBezTo>
                    <a:pt x="21944" y="12869"/>
                    <a:pt x="21875" y="13126"/>
                    <a:pt x="21673" y="13243"/>
                  </a:cubicBezTo>
                  <a:lnTo>
                    <a:pt x="7717" y="21276"/>
                  </a:lnTo>
                  <a:lnTo>
                    <a:pt x="7717" y="20883"/>
                  </a:lnTo>
                  <a:lnTo>
                    <a:pt x="8448" y="19637"/>
                  </a:lnTo>
                  <a:cubicBezTo>
                    <a:pt x="8515" y="19715"/>
                    <a:pt x="8612" y="19757"/>
                    <a:pt x="8709" y="19757"/>
                  </a:cubicBezTo>
                  <a:cubicBezTo>
                    <a:pt x="8767" y="19757"/>
                    <a:pt x="8825" y="19743"/>
                    <a:pt x="8877" y="19712"/>
                  </a:cubicBezTo>
                  <a:lnTo>
                    <a:pt x="11863" y="17998"/>
                  </a:lnTo>
                  <a:cubicBezTo>
                    <a:pt x="12027" y="17905"/>
                    <a:pt x="12085" y="17694"/>
                    <a:pt x="11991" y="17530"/>
                  </a:cubicBezTo>
                  <a:lnTo>
                    <a:pt x="10850" y="15544"/>
                  </a:lnTo>
                  <a:lnTo>
                    <a:pt x="11363" y="14672"/>
                  </a:lnTo>
                  <a:lnTo>
                    <a:pt x="12752" y="17094"/>
                  </a:lnTo>
                  <a:cubicBezTo>
                    <a:pt x="12815" y="17204"/>
                    <a:pt x="12931" y="17266"/>
                    <a:pt x="13050" y="17266"/>
                  </a:cubicBezTo>
                  <a:cubicBezTo>
                    <a:pt x="13108" y="17266"/>
                    <a:pt x="13166" y="17252"/>
                    <a:pt x="13220" y="17221"/>
                  </a:cubicBezTo>
                  <a:lnTo>
                    <a:pt x="16205" y="15507"/>
                  </a:lnTo>
                  <a:cubicBezTo>
                    <a:pt x="16369" y="15414"/>
                    <a:pt x="16426" y="15203"/>
                    <a:pt x="16331" y="15039"/>
                  </a:cubicBezTo>
                  <a:lnTo>
                    <a:pt x="14322" y="11540"/>
                  </a:lnTo>
                  <a:cubicBezTo>
                    <a:pt x="14260" y="11429"/>
                    <a:pt x="14144" y="11367"/>
                    <a:pt x="14025" y="11367"/>
                  </a:cubicBezTo>
                  <a:cubicBezTo>
                    <a:pt x="13967" y="11367"/>
                    <a:pt x="13909" y="11382"/>
                    <a:pt x="13855" y="11413"/>
                  </a:cubicBezTo>
                  <a:lnTo>
                    <a:pt x="12980" y="11916"/>
                  </a:lnTo>
                  <a:lnTo>
                    <a:pt x="12980" y="11916"/>
                  </a:lnTo>
                  <a:lnTo>
                    <a:pt x="13861" y="10414"/>
                  </a:lnTo>
                  <a:lnTo>
                    <a:pt x="18505" y="7741"/>
                  </a:lnTo>
                  <a:cubicBezTo>
                    <a:pt x="18571" y="7703"/>
                    <a:pt x="18643" y="7684"/>
                    <a:pt x="18714" y="7684"/>
                  </a:cubicBezTo>
                  <a:close/>
                  <a:moveTo>
                    <a:pt x="1027" y="1"/>
                  </a:moveTo>
                  <a:cubicBezTo>
                    <a:pt x="460" y="2"/>
                    <a:pt x="0" y="461"/>
                    <a:pt x="0" y="1028"/>
                  </a:cubicBezTo>
                  <a:lnTo>
                    <a:pt x="0" y="7031"/>
                  </a:lnTo>
                  <a:cubicBezTo>
                    <a:pt x="0" y="7220"/>
                    <a:pt x="152" y="7374"/>
                    <a:pt x="343" y="7374"/>
                  </a:cubicBezTo>
                  <a:cubicBezTo>
                    <a:pt x="531" y="7374"/>
                    <a:pt x="683" y="7220"/>
                    <a:pt x="685" y="7031"/>
                  </a:cubicBezTo>
                  <a:lnTo>
                    <a:pt x="685" y="1028"/>
                  </a:lnTo>
                  <a:cubicBezTo>
                    <a:pt x="685" y="839"/>
                    <a:pt x="837" y="686"/>
                    <a:pt x="1027" y="686"/>
                  </a:cubicBezTo>
                  <a:lnTo>
                    <a:pt x="6690" y="686"/>
                  </a:lnTo>
                  <a:cubicBezTo>
                    <a:pt x="6880" y="686"/>
                    <a:pt x="7032" y="839"/>
                    <a:pt x="7032" y="1028"/>
                  </a:cubicBezTo>
                  <a:lnTo>
                    <a:pt x="7032" y="22270"/>
                  </a:lnTo>
                  <a:cubicBezTo>
                    <a:pt x="7032" y="22504"/>
                    <a:pt x="6843" y="22692"/>
                    <a:pt x="6611" y="22692"/>
                  </a:cubicBezTo>
                  <a:lnTo>
                    <a:pt x="1027" y="22692"/>
                  </a:lnTo>
                  <a:cubicBezTo>
                    <a:pt x="837" y="22692"/>
                    <a:pt x="685" y="22538"/>
                    <a:pt x="685" y="22350"/>
                  </a:cubicBezTo>
                  <a:lnTo>
                    <a:pt x="685" y="8401"/>
                  </a:lnTo>
                  <a:cubicBezTo>
                    <a:pt x="683" y="8211"/>
                    <a:pt x="531" y="8058"/>
                    <a:pt x="343" y="8058"/>
                  </a:cubicBezTo>
                  <a:cubicBezTo>
                    <a:pt x="152" y="8058"/>
                    <a:pt x="0" y="8211"/>
                    <a:pt x="0" y="8401"/>
                  </a:cubicBezTo>
                  <a:lnTo>
                    <a:pt x="0" y="22350"/>
                  </a:lnTo>
                  <a:cubicBezTo>
                    <a:pt x="0" y="22917"/>
                    <a:pt x="460" y="23377"/>
                    <a:pt x="1027" y="23377"/>
                  </a:cubicBezTo>
                  <a:lnTo>
                    <a:pt x="13700" y="23377"/>
                  </a:lnTo>
                  <a:cubicBezTo>
                    <a:pt x="13885" y="23373"/>
                    <a:pt x="14035" y="23220"/>
                    <a:pt x="14035" y="23035"/>
                  </a:cubicBezTo>
                  <a:cubicBezTo>
                    <a:pt x="14035" y="22849"/>
                    <a:pt x="13885" y="22697"/>
                    <a:pt x="13700" y="22692"/>
                  </a:cubicBezTo>
                  <a:lnTo>
                    <a:pt x="7659" y="22692"/>
                  </a:lnTo>
                  <a:cubicBezTo>
                    <a:pt x="7698" y="22582"/>
                    <a:pt x="7717" y="22467"/>
                    <a:pt x="7717" y="22350"/>
                  </a:cubicBezTo>
                  <a:lnTo>
                    <a:pt x="7717" y="22067"/>
                  </a:lnTo>
                  <a:lnTo>
                    <a:pt x="8066" y="21865"/>
                  </a:lnTo>
                  <a:cubicBezTo>
                    <a:pt x="8126" y="21912"/>
                    <a:pt x="8198" y="21936"/>
                    <a:pt x="8274" y="21936"/>
                  </a:cubicBezTo>
                  <a:lnTo>
                    <a:pt x="11717" y="21936"/>
                  </a:lnTo>
                  <a:cubicBezTo>
                    <a:pt x="11905" y="21936"/>
                    <a:pt x="12059" y="21783"/>
                    <a:pt x="12059" y="21594"/>
                  </a:cubicBezTo>
                  <a:lnTo>
                    <a:pt x="12059" y="19567"/>
                  </a:lnTo>
                  <a:lnTo>
                    <a:pt x="12866" y="19103"/>
                  </a:lnTo>
                  <a:lnTo>
                    <a:pt x="12937" y="19062"/>
                  </a:lnTo>
                  <a:lnTo>
                    <a:pt x="12937" y="21594"/>
                  </a:lnTo>
                  <a:cubicBezTo>
                    <a:pt x="12937" y="21783"/>
                    <a:pt x="13089" y="21936"/>
                    <a:pt x="13279" y="21936"/>
                  </a:cubicBezTo>
                  <a:lnTo>
                    <a:pt x="16722" y="21936"/>
                  </a:lnTo>
                  <a:cubicBezTo>
                    <a:pt x="16910" y="21936"/>
                    <a:pt x="17063" y="21783"/>
                    <a:pt x="17063" y="21594"/>
                  </a:cubicBezTo>
                  <a:lnTo>
                    <a:pt x="17063" y="17558"/>
                  </a:lnTo>
                  <a:cubicBezTo>
                    <a:pt x="17063" y="17369"/>
                    <a:pt x="16910" y="17216"/>
                    <a:pt x="16722" y="17216"/>
                  </a:cubicBezTo>
                  <a:lnTo>
                    <a:pt x="16143" y="17216"/>
                  </a:lnTo>
                  <a:lnTo>
                    <a:pt x="17656" y="16344"/>
                  </a:lnTo>
                  <a:lnTo>
                    <a:pt x="22269" y="16344"/>
                  </a:lnTo>
                  <a:cubicBezTo>
                    <a:pt x="22502" y="16344"/>
                    <a:pt x="22690" y="16532"/>
                    <a:pt x="22692" y="16766"/>
                  </a:cubicBezTo>
                  <a:lnTo>
                    <a:pt x="22692" y="22270"/>
                  </a:lnTo>
                  <a:cubicBezTo>
                    <a:pt x="22692" y="22504"/>
                    <a:pt x="22502" y="22692"/>
                    <a:pt x="22269" y="22692"/>
                  </a:cubicBezTo>
                  <a:lnTo>
                    <a:pt x="15069" y="22692"/>
                  </a:lnTo>
                  <a:cubicBezTo>
                    <a:pt x="14882" y="22697"/>
                    <a:pt x="14734" y="22849"/>
                    <a:pt x="14734" y="23035"/>
                  </a:cubicBezTo>
                  <a:cubicBezTo>
                    <a:pt x="14734" y="23220"/>
                    <a:pt x="14882" y="23373"/>
                    <a:pt x="15069" y="23377"/>
                  </a:cubicBezTo>
                  <a:lnTo>
                    <a:pt x="22269" y="23377"/>
                  </a:lnTo>
                  <a:cubicBezTo>
                    <a:pt x="22880" y="23376"/>
                    <a:pt x="23375" y="22881"/>
                    <a:pt x="23376" y="22270"/>
                  </a:cubicBezTo>
                  <a:lnTo>
                    <a:pt x="23376" y="16766"/>
                  </a:lnTo>
                  <a:cubicBezTo>
                    <a:pt x="23375" y="16157"/>
                    <a:pt x="22880" y="15662"/>
                    <a:pt x="22269" y="15660"/>
                  </a:cubicBezTo>
                  <a:lnTo>
                    <a:pt x="22269" y="15659"/>
                  </a:lnTo>
                  <a:lnTo>
                    <a:pt x="18846" y="15659"/>
                  </a:lnTo>
                  <a:lnTo>
                    <a:pt x="22014" y="13835"/>
                  </a:lnTo>
                  <a:cubicBezTo>
                    <a:pt x="22544" y="13531"/>
                    <a:pt x="22725" y="12855"/>
                    <a:pt x="22420" y="12325"/>
                  </a:cubicBezTo>
                  <a:lnTo>
                    <a:pt x="19674" y="7553"/>
                  </a:lnTo>
                  <a:cubicBezTo>
                    <a:pt x="19469" y="7199"/>
                    <a:pt x="19097" y="7000"/>
                    <a:pt x="18714" y="7000"/>
                  </a:cubicBezTo>
                  <a:cubicBezTo>
                    <a:pt x="18527" y="7000"/>
                    <a:pt x="18338" y="7047"/>
                    <a:pt x="18164" y="7147"/>
                  </a:cubicBezTo>
                  <a:lnTo>
                    <a:pt x="14560" y="9222"/>
                  </a:lnTo>
                  <a:lnTo>
                    <a:pt x="14560" y="9222"/>
                  </a:lnTo>
                  <a:lnTo>
                    <a:pt x="16664" y="5636"/>
                  </a:lnTo>
                  <a:cubicBezTo>
                    <a:pt x="16973" y="5108"/>
                    <a:pt x="16797" y="4430"/>
                    <a:pt x="16269" y="4121"/>
                  </a:cubicBezTo>
                  <a:lnTo>
                    <a:pt x="11522" y="1336"/>
                  </a:lnTo>
                  <a:cubicBezTo>
                    <a:pt x="11346" y="1232"/>
                    <a:pt x="11154" y="1183"/>
                    <a:pt x="10964" y="1183"/>
                  </a:cubicBezTo>
                  <a:cubicBezTo>
                    <a:pt x="10584" y="1183"/>
                    <a:pt x="10214" y="1379"/>
                    <a:pt x="10008" y="1730"/>
                  </a:cubicBezTo>
                  <a:lnTo>
                    <a:pt x="7717" y="5634"/>
                  </a:lnTo>
                  <a:lnTo>
                    <a:pt x="7717" y="1028"/>
                  </a:lnTo>
                  <a:cubicBezTo>
                    <a:pt x="7717" y="461"/>
                    <a:pt x="7257" y="2"/>
                    <a:pt x="6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2813300" y="4834475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5"/>
                  </a:moveTo>
                  <a:lnTo>
                    <a:pt x="4036" y="3443"/>
                  </a:lnTo>
                  <a:lnTo>
                    <a:pt x="685" y="3443"/>
                  </a:lnTo>
                  <a:lnTo>
                    <a:pt x="685" y="685"/>
                  </a:lnTo>
                  <a:close/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lnTo>
                    <a:pt x="0" y="3786"/>
                  </a:lnTo>
                  <a:cubicBezTo>
                    <a:pt x="0" y="3974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4"/>
                    <a:pt x="4721" y="3786"/>
                  </a:cubicBezTo>
                  <a:lnTo>
                    <a:pt x="4721" y="343"/>
                  </a:lnTo>
                  <a:cubicBezTo>
                    <a:pt x="4721" y="154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2813300" y="4959600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6"/>
                  </a:moveTo>
                  <a:lnTo>
                    <a:pt x="4036" y="3443"/>
                  </a:lnTo>
                  <a:lnTo>
                    <a:pt x="685" y="3443"/>
                  </a:lnTo>
                  <a:lnTo>
                    <a:pt x="685" y="686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3786"/>
                  </a:lnTo>
                  <a:cubicBezTo>
                    <a:pt x="0" y="3974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4"/>
                    <a:pt x="4721" y="3786"/>
                  </a:cubicBezTo>
                  <a:lnTo>
                    <a:pt x="4721" y="343"/>
                  </a:lnTo>
                  <a:cubicBezTo>
                    <a:pt x="4721" y="155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2813300" y="5084725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6"/>
                  </a:moveTo>
                  <a:lnTo>
                    <a:pt x="4036" y="3444"/>
                  </a:lnTo>
                  <a:lnTo>
                    <a:pt x="685" y="3444"/>
                  </a:lnTo>
                  <a:lnTo>
                    <a:pt x="685" y="686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3786"/>
                  </a:lnTo>
                  <a:cubicBezTo>
                    <a:pt x="0" y="3975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5"/>
                    <a:pt x="4721" y="3786"/>
                  </a:cubicBezTo>
                  <a:lnTo>
                    <a:pt x="4721" y="343"/>
                  </a:lnTo>
                  <a:cubicBezTo>
                    <a:pt x="4721" y="153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5"/>
            <p:cNvSpPr/>
            <p:nvPr/>
          </p:nvSpPr>
          <p:spPr>
            <a:xfrm>
              <a:off x="3223575" y="5224225"/>
              <a:ext cx="103200" cy="118050"/>
            </a:xfrm>
            <a:custGeom>
              <a:rect b="b" l="l" r="r" t="t"/>
              <a:pathLst>
                <a:path extrusionOk="0" h="4722" w="4128">
                  <a:moveTo>
                    <a:pt x="3444" y="685"/>
                  </a:moveTo>
                  <a:lnTo>
                    <a:pt x="3444" y="4037"/>
                  </a:lnTo>
                  <a:lnTo>
                    <a:pt x="685" y="4037"/>
                  </a:lnTo>
                  <a:lnTo>
                    <a:pt x="685" y="685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4379"/>
                  </a:lnTo>
                  <a:cubicBezTo>
                    <a:pt x="0" y="4568"/>
                    <a:pt x="154" y="4721"/>
                    <a:pt x="343" y="4721"/>
                  </a:cubicBezTo>
                  <a:lnTo>
                    <a:pt x="3785" y="4721"/>
                  </a:lnTo>
                  <a:cubicBezTo>
                    <a:pt x="3974" y="4721"/>
                    <a:pt x="4128" y="4568"/>
                    <a:pt x="4128" y="4379"/>
                  </a:cubicBezTo>
                  <a:lnTo>
                    <a:pt x="4128" y="343"/>
                  </a:lnTo>
                  <a:cubicBezTo>
                    <a:pt x="4128" y="153"/>
                    <a:pt x="3974" y="1"/>
                    <a:pt x="3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3000875" y="4870400"/>
              <a:ext cx="150175" cy="142525"/>
            </a:xfrm>
            <a:custGeom>
              <a:rect b="b" l="l" r="r" t="t"/>
              <a:pathLst>
                <a:path extrusionOk="0" h="5701" w="6007">
                  <a:moveTo>
                    <a:pt x="2140" y="0"/>
                  </a:moveTo>
                  <a:cubicBezTo>
                    <a:pt x="2023" y="0"/>
                    <a:pt x="1910" y="60"/>
                    <a:pt x="1846" y="168"/>
                  </a:cubicBezTo>
                  <a:lnTo>
                    <a:pt x="1359" y="995"/>
                  </a:lnTo>
                  <a:cubicBezTo>
                    <a:pt x="1263" y="1158"/>
                    <a:pt x="1316" y="1368"/>
                    <a:pt x="1479" y="1464"/>
                  </a:cubicBezTo>
                  <a:cubicBezTo>
                    <a:pt x="1533" y="1496"/>
                    <a:pt x="1593" y="1511"/>
                    <a:pt x="1653" y="1511"/>
                  </a:cubicBezTo>
                  <a:cubicBezTo>
                    <a:pt x="1770" y="1511"/>
                    <a:pt x="1884" y="1451"/>
                    <a:pt x="1948" y="1343"/>
                  </a:cubicBezTo>
                  <a:lnTo>
                    <a:pt x="2261" y="811"/>
                  </a:lnTo>
                  <a:lnTo>
                    <a:pt x="5148" y="2514"/>
                  </a:lnTo>
                  <a:lnTo>
                    <a:pt x="3746" y="4890"/>
                  </a:lnTo>
                  <a:lnTo>
                    <a:pt x="859" y="3187"/>
                  </a:lnTo>
                  <a:lnTo>
                    <a:pt x="1251" y="2523"/>
                  </a:lnTo>
                  <a:cubicBezTo>
                    <a:pt x="1348" y="2360"/>
                    <a:pt x="1293" y="2150"/>
                    <a:pt x="1131" y="2054"/>
                  </a:cubicBezTo>
                  <a:cubicBezTo>
                    <a:pt x="1076" y="2022"/>
                    <a:pt x="1016" y="2006"/>
                    <a:pt x="957" y="2006"/>
                  </a:cubicBezTo>
                  <a:cubicBezTo>
                    <a:pt x="840" y="2006"/>
                    <a:pt x="726" y="2067"/>
                    <a:pt x="662" y="2175"/>
                  </a:cubicBezTo>
                  <a:lnTo>
                    <a:pt x="96" y="3134"/>
                  </a:lnTo>
                  <a:cubicBezTo>
                    <a:pt x="1" y="3298"/>
                    <a:pt x="54" y="3506"/>
                    <a:pt x="217" y="3604"/>
                  </a:cubicBezTo>
                  <a:lnTo>
                    <a:pt x="3693" y="5654"/>
                  </a:lnTo>
                  <a:cubicBezTo>
                    <a:pt x="3748" y="5686"/>
                    <a:pt x="3808" y="5701"/>
                    <a:pt x="3867" y="5701"/>
                  </a:cubicBezTo>
                  <a:cubicBezTo>
                    <a:pt x="3984" y="5701"/>
                    <a:pt x="4098" y="5641"/>
                    <a:pt x="4161" y="5533"/>
                  </a:cubicBezTo>
                  <a:lnTo>
                    <a:pt x="5911" y="2568"/>
                  </a:lnTo>
                  <a:cubicBezTo>
                    <a:pt x="6007" y="2405"/>
                    <a:pt x="5953" y="2195"/>
                    <a:pt x="5791" y="2099"/>
                  </a:cubicBezTo>
                  <a:lnTo>
                    <a:pt x="2315" y="48"/>
                  </a:lnTo>
                  <a:cubicBezTo>
                    <a:pt x="2260" y="16"/>
                    <a:pt x="2199" y="0"/>
                    <a:pt x="2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3149800" y="5015700"/>
              <a:ext cx="144450" cy="147500"/>
            </a:xfrm>
            <a:custGeom>
              <a:rect b="b" l="l" r="r" t="t"/>
              <a:pathLst>
                <a:path extrusionOk="0" h="5900" w="5778">
                  <a:moveTo>
                    <a:pt x="3252" y="811"/>
                  </a:moveTo>
                  <a:lnTo>
                    <a:pt x="4920" y="3718"/>
                  </a:lnTo>
                  <a:lnTo>
                    <a:pt x="2528" y="5092"/>
                  </a:lnTo>
                  <a:lnTo>
                    <a:pt x="859" y="2185"/>
                  </a:lnTo>
                  <a:lnTo>
                    <a:pt x="3252" y="811"/>
                  </a:lnTo>
                  <a:close/>
                  <a:moveTo>
                    <a:pt x="3377" y="0"/>
                  </a:moveTo>
                  <a:cubicBezTo>
                    <a:pt x="3319" y="0"/>
                    <a:pt x="3260" y="15"/>
                    <a:pt x="3207" y="46"/>
                  </a:cubicBezTo>
                  <a:lnTo>
                    <a:pt x="221" y="1759"/>
                  </a:lnTo>
                  <a:cubicBezTo>
                    <a:pt x="57" y="1854"/>
                    <a:pt x="0" y="2063"/>
                    <a:pt x="95" y="2227"/>
                  </a:cubicBezTo>
                  <a:lnTo>
                    <a:pt x="2104" y="5727"/>
                  </a:lnTo>
                  <a:cubicBezTo>
                    <a:pt x="2166" y="5837"/>
                    <a:pt x="2282" y="5899"/>
                    <a:pt x="2401" y="5899"/>
                  </a:cubicBezTo>
                  <a:cubicBezTo>
                    <a:pt x="2459" y="5899"/>
                    <a:pt x="2517" y="5884"/>
                    <a:pt x="2571" y="5854"/>
                  </a:cubicBezTo>
                  <a:lnTo>
                    <a:pt x="5557" y="4140"/>
                  </a:lnTo>
                  <a:cubicBezTo>
                    <a:pt x="5721" y="4046"/>
                    <a:pt x="5777" y="3837"/>
                    <a:pt x="5683" y="3673"/>
                  </a:cubicBezTo>
                  <a:lnTo>
                    <a:pt x="5683" y="3673"/>
                  </a:lnTo>
                  <a:lnTo>
                    <a:pt x="5683" y="3674"/>
                  </a:lnTo>
                  <a:lnTo>
                    <a:pt x="3675" y="172"/>
                  </a:lnTo>
                  <a:cubicBezTo>
                    <a:pt x="3612" y="62"/>
                    <a:pt x="3496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" name="Google Shape;1017;p35"/>
          <p:cNvGrpSpPr/>
          <p:nvPr/>
        </p:nvGrpSpPr>
        <p:grpSpPr>
          <a:xfrm>
            <a:off x="3242730" y="3914563"/>
            <a:ext cx="1031150" cy="1025666"/>
            <a:chOff x="1047900" y="1296475"/>
            <a:chExt cx="587550" cy="584425"/>
          </a:xfrm>
        </p:grpSpPr>
        <p:sp>
          <p:nvSpPr>
            <p:cNvPr id="1018" name="Google Shape;1018;p35"/>
            <p:cNvSpPr/>
            <p:nvPr/>
          </p:nvSpPr>
          <p:spPr>
            <a:xfrm>
              <a:off x="1048075" y="1354125"/>
              <a:ext cx="119600" cy="116250"/>
            </a:xfrm>
            <a:custGeom>
              <a:rect b="b" l="l" r="r" t="t"/>
              <a:pathLst>
                <a:path extrusionOk="0" h="4650" w="4784">
                  <a:moveTo>
                    <a:pt x="2393" y="1180"/>
                  </a:moveTo>
                  <a:lnTo>
                    <a:pt x="2454" y="1317"/>
                  </a:lnTo>
                  <a:cubicBezTo>
                    <a:pt x="2642" y="1737"/>
                    <a:pt x="2980" y="2075"/>
                    <a:pt x="3401" y="2264"/>
                  </a:cubicBezTo>
                  <a:lnTo>
                    <a:pt x="3537" y="2325"/>
                  </a:lnTo>
                  <a:lnTo>
                    <a:pt x="3401" y="2386"/>
                  </a:lnTo>
                  <a:cubicBezTo>
                    <a:pt x="2979" y="2575"/>
                    <a:pt x="2642" y="2913"/>
                    <a:pt x="2454" y="3335"/>
                  </a:cubicBezTo>
                  <a:lnTo>
                    <a:pt x="2393" y="3470"/>
                  </a:lnTo>
                  <a:lnTo>
                    <a:pt x="2332" y="3335"/>
                  </a:lnTo>
                  <a:cubicBezTo>
                    <a:pt x="2143" y="2913"/>
                    <a:pt x="1805" y="2575"/>
                    <a:pt x="1383" y="2386"/>
                  </a:cubicBezTo>
                  <a:lnTo>
                    <a:pt x="1247" y="2325"/>
                  </a:lnTo>
                  <a:lnTo>
                    <a:pt x="1383" y="2264"/>
                  </a:lnTo>
                  <a:cubicBezTo>
                    <a:pt x="1805" y="2075"/>
                    <a:pt x="2142" y="1737"/>
                    <a:pt x="2332" y="1317"/>
                  </a:cubicBezTo>
                  <a:lnTo>
                    <a:pt x="2393" y="1180"/>
                  </a:lnTo>
                  <a:close/>
                  <a:moveTo>
                    <a:pt x="2393" y="0"/>
                  </a:moveTo>
                  <a:cubicBezTo>
                    <a:pt x="2267" y="0"/>
                    <a:pt x="2140" y="68"/>
                    <a:pt x="2079" y="203"/>
                  </a:cubicBezTo>
                  <a:lnTo>
                    <a:pt x="1707" y="1035"/>
                  </a:lnTo>
                  <a:cubicBezTo>
                    <a:pt x="1586" y="1305"/>
                    <a:pt x="1371" y="1520"/>
                    <a:pt x="1103" y="1639"/>
                  </a:cubicBezTo>
                  <a:lnTo>
                    <a:pt x="270" y="2013"/>
                  </a:lnTo>
                  <a:cubicBezTo>
                    <a:pt x="0" y="2133"/>
                    <a:pt x="0" y="2516"/>
                    <a:pt x="270" y="2637"/>
                  </a:cubicBezTo>
                  <a:lnTo>
                    <a:pt x="1103" y="3011"/>
                  </a:lnTo>
                  <a:cubicBezTo>
                    <a:pt x="1371" y="3132"/>
                    <a:pt x="1586" y="3346"/>
                    <a:pt x="1707" y="3615"/>
                  </a:cubicBezTo>
                  <a:lnTo>
                    <a:pt x="2079" y="4447"/>
                  </a:lnTo>
                  <a:cubicBezTo>
                    <a:pt x="2140" y="4582"/>
                    <a:pt x="2267" y="4650"/>
                    <a:pt x="2393" y="4650"/>
                  </a:cubicBezTo>
                  <a:cubicBezTo>
                    <a:pt x="2519" y="4650"/>
                    <a:pt x="2645" y="4582"/>
                    <a:pt x="2705" y="4447"/>
                  </a:cubicBezTo>
                  <a:lnTo>
                    <a:pt x="3078" y="3615"/>
                  </a:lnTo>
                  <a:cubicBezTo>
                    <a:pt x="3198" y="3346"/>
                    <a:pt x="3413" y="3132"/>
                    <a:pt x="3681" y="3011"/>
                  </a:cubicBezTo>
                  <a:lnTo>
                    <a:pt x="4514" y="2637"/>
                  </a:lnTo>
                  <a:cubicBezTo>
                    <a:pt x="4784" y="2516"/>
                    <a:pt x="4784" y="2133"/>
                    <a:pt x="4514" y="2013"/>
                  </a:cubicBezTo>
                  <a:lnTo>
                    <a:pt x="3681" y="1639"/>
                  </a:lnTo>
                  <a:cubicBezTo>
                    <a:pt x="3413" y="1520"/>
                    <a:pt x="3198" y="1305"/>
                    <a:pt x="3078" y="1035"/>
                  </a:cubicBezTo>
                  <a:lnTo>
                    <a:pt x="2705" y="203"/>
                  </a:lnTo>
                  <a:cubicBezTo>
                    <a:pt x="2645" y="68"/>
                    <a:pt x="2519" y="0"/>
                    <a:pt x="2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1499150" y="1729250"/>
              <a:ext cx="119650" cy="116225"/>
            </a:xfrm>
            <a:custGeom>
              <a:rect b="b" l="l" r="r" t="t"/>
              <a:pathLst>
                <a:path extrusionOk="0" h="4649" w="4786">
                  <a:moveTo>
                    <a:pt x="2393" y="1181"/>
                  </a:moveTo>
                  <a:lnTo>
                    <a:pt x="2454" y="1317"/>
                  </a:lnTo>
                  <a:cubicBezTo>
                    <a:pt x="2643" y="1738"/>
                    <a:pt x="2981" y="2076"/>
                    <a:pt x="3401" y="2264"/>
                  </a:cubicBezTo>
                  <a:lnTo>
                    <a:pt x="3538" y="2325"/>
                  </a:lnTo>
                  <a:lnTo>
                    <a:pt x="3401" y="2386"/>
                  </a:lnTo>
                  <a:cubicBezTo>
                    <a:pt x="2981" y="2575"/>
                    <a:pt x="2643" y="2913"/>
                    <a:pt x="2454" y="3335"/>
                  </a:cubicBezTo>
                  <a:lnTo>
                    <a:pt x="2393" y="3470"/>
                  </a:lnTo>
                  <a:lnTo>
                    <a:pt x="2332" y="3335"/>
                  </a:lnTo>
                  <a:cubicBezTo>
                    <a:pt x="2143" y="2913"/>
                    <a:pt x="1805" y="2575"/>
                    <a:pt x="1383" y="2386"/>
                  </a:cubicBezTo>
                  <a:lnTo>
                    <a:pt x="1248" y="2325"/>
                  </a:lnTo>
                  <a:lnTo>
                    <a:pt x="1383" y="2264"/>
                  </a:lnTo>
                  <a:cubicBezTo>
                    <a:pt x="1805" y="2076"/>
                    <a:pt x="2143" y="1738"/>
                    <a:pt x="2332" y="1317"/>
                  </a:cubicBezTo>
                  <a:lnTo>
                    <a:pt x="2393" y="1181"/>
                  </a:lnTo>
                  <a:close/>
                  <a:moveTo>
                    <a:pt x="2393" y="0"/>
                  </a:moveTo>
                  <a:cubicBezTo>
                    <a:pt x="2267" y="0"/>
                    <a:pt x="2141" y="68"/>
                    <a:pt x="2080" y="203"/>
                  </a:cubicBezTo>
                  <a:lnTo>
                    <a:pt x="1707" y="1035"/>
                  </a:lnTo>
                  <a:cubicBezTo>
                    <a:pt x="1586" y="1304"/>
                    <a:pt x="1372" y="1519"/>
                    <a:pt x="1103" y="1639"/>
                  </a:cubicBezTo>
                  <a:lnTo>
                    <a:pt x="271" y="2012"/>
                  </a:lnTo>
                  <a:cubicBezTo>
                    <a:pt x="1" y="2132"/>
                    <a:pt x="1" y="2517"/>
                    <a:pt x="271" y="2637"/>
                  </a:cubicBezTo>
                  <a:lnTo>
                    <a:pt x="1103" y="3010"/>
                  </a:lnTo>
                  <a:cubicBezTo>
                    <a:pt x="1372" y="3130"/>
                    <a:pt x="1586" y="3345"/>
                    <a:pt x="1707" y="3614"/>
                  </a:cubicBezTo>
                  <a:lnTo>
                    <a:pt x="2080" y="4446"/>
                  </a:lnTo>
                  <a:cubicBezTo>
                    <a:pt x="2141" y="4581"/>
                    <a:pt x="2267" y="4649"/>
                    <a:pt x="2393" y="4649"/>
                  </a:cubicBezTo>
                  <a:cubicBezTo>
                    <a:pt x="2519" y="4649"/>
                    <a:pt x="2645" y="4581"/>
                    <a:pt x="2705" y="4446"/>
                  </a:cubicBezTo>
                  <a:lnTo>
                    <a:pt x="3078" y="3614"/>
                  </a:lnTo>
                  <a:cubicBezTo>
                    <a:pt x="3198" y="3345"/>
                    <a:pt x="3413" y="3130"/>
                    <a:pt x="3681" y="3010"/>
                  </a:cubicBezTo>
                  <a:lnTo>
                    <a:pt x="4515" y="2637"/>
                  </a:lnTo>
                  <a:cubicBezTo>
                    <a:pt x="4785" y="2517"/>
                    <a:pt x="4785" y="2132"/>
                    <a:pt x="4515" y="2012"/>
                  </a:cubicBezTo>
                  <a:lnTo>
                    <a:pt x="3681" y="1639"/>
                  </a:lnTo>
                  <a:cubicBezTo>
                    <a:pt x="3413" y="1519"/>
                    <a:pt x="3198" y="1304"/>
                    <a:pt x="3078" y="1035"/>
                  </a:cubicBezTo>
                  <a:lnTo>
                    <a:pt x="2705" y="203"/>
                  </a:lnTo>
                  <a:cubicBezTo>
                    <a:pt x="2645" y="68"/>
                    <a:pt x="2519" y="0"/>
                    <a:pt x="2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5"/>
            <p:cNvSpPr/>
            <p:nvPr/>
          </p:nvSpPr>
          <p:spPr>
            <a:xfrm>
              <a:off x="1329625" y="1296475"/>
              <a:ext cx="108575" cy="105225"/>
            </a:xfrm>
            <a:custGeom>
              <a:rect b="b" l="l" r="r" t="t"/>
              <a:pathLst>
                <a:path extrusionOk="0" h="4209" w="4343">
                  <a:moveTo>
                    <a:pt x="2171" y="1181"/>
                  </a:moveTo>
                  <a:lnTo>
                    <a:pt x="2191" y="1225"/>
                  </a:lnTo>
                  <a:cubicBezTo>
                    <a:pt x="2363" y="1608"/>
                    <a:pt x="2670" y="1914"/>
                    <a:pt x="3053" y="2086"/>
                  </a:cubicBezTo>
                  <a:lnTo>
                    <a:pt x="3095" y="2105"/>
                  </a:lnTo>
                  <a:lnTo>
                    <a:pt x="3053" y="2124"/>
                  </a:lnTo>
                  <a:cubicBezTo>
                    <a:pt x="2669" y="2297"/>
                    <a:pt x="2363" y="2603"/>
                    <a:pt x="2191" y="2986"/>
                  </a:cubicBezTo>
                  <a:lnTo>
                    <a:pt x="2171" y="3029"/>
                  </a:lnTo>
                  <a:lnTo>
                    <a:pt x="2152" y="2986"/>
                  </a:lnTo>
                  <a:cubicBezTo>
                    <a:pt x="1981" y="2603"/>
                    <a:pt x="1674" y="2297"/>
                    <a:pt x="1291" y="2124"/>
                  </a:cubicBezTo>
                  <a:lnTo>
                    <a:pt x="1247" y="2105"/>
                  </a:lnTo>
                  <a:lnTo>
                    <a:pt x="1291" y="2086"/>
                  </a:lnTo>
                  <a:cubicBezTo>
                    <a:pt x="1674" y="1914"/>
                    <a:pt x="1981" y="1608"/>
                    <a:pt x="2152" y="1225"/>
                  </a:cubicBezTo>
                  <a:lnTo>
                    <a:pt x="2171" y="1181"/>
                  </a:lnTo>
                  <a:close/>
                  <a:moveTo>
                    <a:pt x="2171" y="1"/>
                  </a:moveTo>
                  <a:cubicBezTo>
                    <a:pt x="2045" y="1"/>
                    <a:pt x="1919" y="68"/>
                    <a:pt x="1859" y="203"/>
                  </a:cubicBezTo>
                  <a:lnTo>
                    <a:pt x="1527" y="943"/>
                  </a:lnTo>
                  <a:cubicBezTo>
                    <a:pt x="1424" y="1174"/>
                    <a:pt x="1241" y="1357"/>
                    <a:pt x="1011" y="1460"/>
                  </a:cubicBezTo>
                  <a:lnTo>
                    <a:pt x="271" y="1792"/>
                  </a:lnTo>
                  <a:cubicBezTo>
                    <a:pt x="1" y="1914"/>
                    <a:pt x="1" y="2295"/>
                    <a:pt x="271" y="2417"/>
                  </a:cubicBezTo>
                  <a:lnTo>
                    <a:pt x="1011" y="2748"/>
                  </a:lnTo>
                  <a:cubicBezTo>
                    <a:pt x="1241" y="2851"/>
                    <a:pt x="1425" y="3035"/>
                    <a:pt x="1528" y="3266"/>
                  </a:cubicBezTo>
                  <a:lnTo>
                    <a:pt x="1859" y="4006"/>
                  </a:lnTo>
                  <a:cubicBezTo>
                    <a:pt x="1919" y="4141"/>
                    <a:pt x="2046" y="4208"/>
                    <a:pt x="2172" y="4208"/>
                  </a:cubicBezTo>
                  <a:cubicBezTo>
                    <a:pt x="2298" y="4208"/>
                    <a:pt x="2424" y="4141"/>
                    <a:pt x="2484" y="4006"/>
                  </a:cubicBezTo>
                  <a:lnTo>
                    <a:pt x="2817" y="3266"/>
                  </a:lnTo>
                  <a:cubicBezTo>
                    <a:pt x="2918" y="3035"/>
                    <a:pt x="3103" y="2851"/>
                    <a:pt x="3333" y="2748"/>
                  </a:cubicBezTo>
                  <a:lnTo>
                    <a:pt x="4073" y="2417"/>
                  </a:lnTo>
                  <a:cubicBezTo>
                    <a:pt x="4343" y="2295"/>
                    <a:pt x="4343" y="1914"/>
                    <a:pt x="4073" y="1792"/>
                  </a:cubicBezTo>
                  <a:lnTo>
                    <a:pt x="3333" y="1460"/>
                  </a:lnTo>
                  <a:cubicBezTo>
                    <a:pt x="3103" y="1357"/>
                    <a:pt x="2918" y="1174"/>
                    <a:pt x="2815" y="943"/>
                  </a:cubicBezTo>
                  <a:lnTo>
                    <a:pt x="2484" y="203"/>
                  </a:lnTo>
                  <a:cubicBezTo>
                    <a:pt x="2424" y="68"/>
                    <a:pt x="2297" y="1"/>
                    <a:pt x="21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5"/>
            <p:cNvSpPr/>
            <p:nvPr/>
          </p:nvSpPr>
          <p:spPr>
            <a:xfrm>
              <a:off x="1047900" y="1298500"/>
              <a:ext cx="587550" cy="582400"/>
            </a:xfrm>
            <a:custGeom>
              <a:rect b="b" l="l" r="r" t="t"/>
              <a:pathLst>
                <a:path extrusionOk="0" h="23296" w="23502">
                  <a:moveTo>
                    <a:pt x="17871" y="2645"/>
                  </a:moveTo>
                  <a:lnTo>
                    <a:pt x="20710" y="5486"/>
                  </a:lnTo>
                  <a:lnTo>
                    <a:pt x="19396" y="6800"/>
                  </a:lnTo>
                  <a:lnTo>
                    <a:pt x="16556" y="3961"/>
                  </a:lnTo>
                  <a:lnTo>
                    <a:pt x="17871" y="2645"/>
                  </a:lnTo>
                  <a:close/>
                  <a:moveTo>
                    <a:pt x="16072" y="4444"/>
                  </a:moveTo>
                  <a:lnTo>
                    <a:pt x="18912" y="7285"/>
                  </a:lnTo>
                  <a:lnTo>
                    <a:pt x="16952" y="9245"/>
                  </a:lnTo>
                  <a:cubicBezTo>
                    <a:pt x="16928" y="9198"/>
                    <a:pt x="16903" y="9152"/>
                    <a:pt x="16877" y="9105"/>
                  </a:cubicBezTo>
                  <a:lnTo>
                    <a:pt x="17982" y="7633"/>
                  </a:lnTo>
                  <a:cubicBezTo>
                    <a:pt x="18085" y="7496"/>
                    <a:pt x="18072" y="7305"/>
                    <a:pt x="17952" y="7185"/>
                  </a:cubicBezTo>
                  <a:lnTo>
                    <a:pt x="16181" y="5415"/>
                  </a:lnTo>
                  <a:cubicBezTo>
                    <a:pt x="16114" y="5348"/>
                    <a:pt x="16026" y="5314"/>
                    <a:pt x="15938" y="5314"/>
                  </a:cubicBezTo>
                  <a:cubicBezTo>
                    <a:pt x="15866" y="5314"/>
                    <a:pt x="15793" y="5337"/>
                    <a:pt x="15732" y="5383"/>
                  </a:cubicBezTo>
                  <a:lnTo>
                    <a:pt x="14261" y="6488"/>
                  </a:lnTo>
                  <a:cubicBezTo>
                    <a:pt x="14210" y="6461"/>
                    <a:pt x="14160" y="6433"/>
                    <a:pt x="14109" y="6407"/>
                  </a:cubicBezTo>
                  <a:lnTo>
                    <a:pt x="16072" y="4444"/>
                  </a:lnTo>
                  <a:close/>
                  <a:moveTo>
                    <a:pt x="10292" y="9255"/>
                  </a:moveTo>
                  <a:lnTo>
                    <a:pt x="7749" y="11798"/>
                  </a:lnTo>
                  <a:cubicBezTo>
                    <a:pt x="8008" y="10517"/>
                    <a:pt x="9011" y="9514"/>
                    <a:pt x="10292" y="9255"/>
                  </a:cubicBezTo>
                  <a:close/>
                  <a:moveTo>
                    <a:pt x="11883" y="4441"/>
                  </a:moveTo>
                  <a:lnTo>
                    <a:pt x="12133" y="6195"/>
                  </a:lnTo>
                  <a:cubicBezTo>
                    <a:pt x="12152" y="6334"/>
                    <a:pt x="12255" y="6448"/>
                    <a:pt x="12390" y="6479"/>
                  </a:cubicBezTo>
                  <a:cubicBezTo>
                    <a:pt x="12731" y="6564"/>
                    <a:pt x="13064" y="6677"/>
                    <a:pt x="13386" y="6819"/>
                  </a:cubicBezTo>
                  <a:lnTo>
                    <a:pt x="13388" y="6819"/>
                  </a:lnTo>
                  <a:cubicBezTo>
                    <a:pt x="13450" y="6847"/>
                    <a:pt x="13511" y="6874"/>
                    <a:pt x="13574" y="6903"/>
                  </a:cubicBezTo>
                  <a:lnTo>
                    <a:pt x="13577" y="6905"/>
                  </a:lnTo>
                  <a:cubicBezTo>
                    <a:pt x="13635" y="6932"/>
                    <a:pt x="13693" y="6961"/>
                    <a:pt x="13749" y="6990"/>
                  </a:cubicBezTo>
                  <a:lnTo>
                    <a:pt x="13794" y="7015"/>
                  </a:lnTo>
                  <a:cubicBezTo>
                    <a:pt x="13838" y="7038"/>
                    <a:pt x="13881" y="7061"/>
                    <a:pt x="13925" y="7084"/>
                  </a:cubicBezTo>
                  <a:cubicBezTo>
                    <a:pt x="13986" y="7119"/>
                    <a:pt x="14047" y="7154"/>
                    <a:pt x="14106" y="7190"/>
                  </a:cubicBezTo>
                  <a:cubicBezTo>
                    <a:pt x="14135" y="7208"/>
                    <a:pt x="14167" y="7222"/>
                    <a:pt x="14200" y="7230"/>
                  </a:cubicBezTo>
                  <a:cubicBezTo>
                    <a:pt x="14228" y="7236"/>
                    <a:pt x="14256" y="7240"/>
                    <a:pt x="14284" y="7240"/>
                  </a:cubicBezTo>
                  <a:cubicBezTo>
                    <a:pt x="14357" y="7240"/>
                    <a:pt x="14429" y="7217"/>
                    <a:pt x="14489" y="7172"/>
                  </a:cubicBezTo>
                  <a:lnTo>
                    <a:pt x="15905" y="6107"/>
                  </a:lnTo>
                  <a:lnTo>
                    <a:pt x="17256" y="7457"/>
                  </a:lnTo>
                  <a:lnTo>
                    <a:pt x="16191" y="8875"/>
                  </a:lnTo>
                  <a:cubicBezTo>
                    <a:pt x="16108" y="8986"/>
                    <a:pt x="16099" y="9137"/>
                    <a:pt x="16172" y="9258"/>
                  </a:cubicBezTo>
                  <a:cubicBezTo>
                    <a:pt x="16208" y="9317"/>
                    <a:pt x="16243" y="9377"/>
                    <a:pt x="16278" y="9438"/>
                  </a:cubicBezTo>
                  <a:cubicBezTo>
                    <a:pt x="16300" y="9478"/>
                    <a:pt x="16323" y="9520"/>
                    <a:pt x="16345" y="9561"/>
                  </a:cubicBezTo>
                  <a:cubicBezTo>
                    <a:pt x="16353" y="9578"/>
                    <a:pt x="16362" y="9594"/>
                    <a:pt x="16371" y="9612"/>
                  </a:cubicBezTo>
                  <a:cubicBezTo>
                    <a:pt x="16398" y="9665"/>
                    <a:pt x="16426" y="9720"/>
                    <a:pt x="16453" y="9776"/>
                  </a:cubicBezTo>
                  <a:cubicBezTo>
                    <a:pt x="16453" y="9779"/>
                    <a:pt x="16455" y="9781"/>
                    <a:pt x="16456" y="9783"/>
                  </a:cubicBezTo>
                  <a:cubicBezTo>
                    <a:pt x="16485" y="9842"/>
                    <a:pt x="16513" y="9903"/>
                    <a:pt x="16539" y="9964"/>
                  </a:cubicBezTo>
                  <a:cubicBezTo>
                    <a:pt x="16540" y="9966"/>
                    <a:pt x="16540" y="9966"/>
                    <a:pt x="16540" y="9966"/>
                  </a:cubicBezTo>
                  <a:cubicBezTo>
                    <a:pt x="16684" y="10292"/>
                    <a:pt x="16799" y="10629"/>
                    <a:pt x="16884" y="10974"/>
                  </a:cubicBezTo>
                  <a:cubicBezTo>
                    <a:pt x="16916" y="11110"/>
                    <a:pt x="17029" y="11212"/>
                    <a:pt x="17167" y="11231"/>
                  </a:cubicBezTo>
                  <a:lnTo>
                    <a:pt x="18923" y="11482"/>
                  </a:lnTo>
                  <a:lnTo>
                    <a:pt x="18923" y="13391"/>
                  </a:lnTo>
                  <a:lnTo>
                    <a:pt x="17169" y="13640"/>
                  </a:lnTo>
                  <a:cubicBezTo>
                    <a:pt x="17029" y="13661"/>
                    <a:pt x="16918" y="13762"/>
                    <a:pt x="16884" y="13897"/>
                  </a:cubicBezTo>
                  <a:cubicBezTo>
                    <a:pt x="16736" y="14502"/>
                    <a:pt x="16497" y="15081"/>
                    <a:pt x="16173" y="15614"/>
                  </a:cubicBezTo>
                  <a:cubicBezTo>
                    <a:pt x="16101" y="15732"/>
                    <a:pt x="16108" y="15885"/>
                    <a:pt x="16192" y="15997"/>
                  </a:cubicBezTo>
                  <a:lnTo>
                    <a:pt x="17256" y="17414"/>
                  </a:lnTo>
                  <a:lnTo>
                    <a:pt x="15906" y="18763"/>
                  </a:lnTo>
                  <a:lnTo>
                    <a:pt x="14490" y="17700"/>
                  </a:lnTo>
                  <a:cubicBezTo>
                    <a:pt x="14429" y="17654"/>
                    <a:pt x="14357" y="17631"/>
                    <a:pt x="14284" y="17631"/>
                  </a:cubicBezTo>
                  <a:cubicBezTo>
                    <a:pt x="14223" y="17631"/>
                    <a:pt x="14161" y="17648"/>
                    <a:pt x="14106" y="17681"/>
                  </a:cubicBezTo>
                  <a:cubicBezTo>
                    <a:pt x="13575" y="18003"/>
                    <a:pt x="12996" y="18244"/>
                    <a:pt x="12391" y="18390"/>
                  </a:cubicBezTo>
                  <a:cubicBezTo>
                    <a:pt x="12255" y="18424"/>
                    <a:pt x="12153" y="18537"/>
                    <a:pt x="12133" y="18675"/>
                  </a:cubicBezTo>
                  <a:lnTo>
                    <a:pt x="11885" y="20430"/>
                  </a:lnTo>
                  <a:lnTo>
                    <a:pt x="9974" y="20430"/>
                  </a:lnTo>
                  <a:lnTo>
                    <a:pt x="9726" y="18675"/>
                  </a:lnTo>
                  <a:cubicBezTo>
                    <a:pt x="9706" y="18537"/>
                    <a:pt x="9604" y="18424"/>
                    <a:pt x="9468" y="18390"/>
                  </a:cubicBezTo>
                  <a:cubicBezTo>
                    <a:pt x="9288" y="18347"/>
                    <a:pt x="9110" y="18295"/>
                    <a:pt x="8933" y="18234"/>
                  </a:cubicBezTo>
                  <a:lnTo>
                    <a:pt x="10804" y="16362"/>
                  </a:lnTo>
                  <a:cubicBezTo>
                    <a:pt x="10848" y="16364"/>
                    <a:pt x="10888" y="16365"/>
                    <a:pt x="10929" y="16365"/>
                  </a:cubicBezTo>
                  <a:cubicBezTo>
                    <a:pt x="13096" y="16365"/>
                    <a:pt x="14858" y="14602"/>
                    <a:pt x="14858" y="12436"/>
                  </a:cubicBezTo>
                  <a:cubicBezTo>
                    <a:pt x="14858" y="12342"/>
                    <a:pt x="14853" y="12248"/>
                    <a:pt x="14846" y="12153"/>
                  </a:cubicBezTo>
                  <a:lnTo>
                    <a:pt x="14846" y="12152"/>
                  </a:lnTo>
                  <a:lnTo>
                    <a:pt x="14846" y="12145"/>
                  </a:lnTo>
                  <a:cubicBezTo>
                    <a:pt x="14842" y="12087"/>
                    <a:pt x="14837" y="12029"/>
                    <a:pt x="14830" y="11971"/>
                  </a:cubicBezTo>
                  <a:cubicBezTo>
                    <a:pt x="14609" y="10114"/>
                    <a:pt x="13089" y="8650"/>
                    <a:pt x="11206" y="8519"/>
                  </a:cubicBezTo>
                  <a:lnTo>
                    <a:pt x="11196" y="8518"/>
                  </a:lnTo>
                  <a:lnTo>
                    <a:pt x="11194" y="8518"/>
                  </a:lnTo>
                  <a:cubicBezTo>
                    <a:pt x="11107" y="8512"/>
                    <a:pt x="11019" y="8508"/>
                    <a:pt x="10930" y="8508"/>
                  </a:cubicBezTo>
                  <a:cubicBezTo>
                    <a:pt x="8764" y="8508"/>
                    <a:pt x="7002" y="10270"/>
                    <a:pt x="7002" y="12436"/>
                  </a:cubicBezTo>
                  <a:cubicBezTo>
                    <a:pt x="7002" y="12471"/>
                    <a:pt x="7002" y="12507"/>
                    <a:pt x="7005" y="12545"/>
                  </a:cubicBezTo>
                  <a:lnTo>
                    <a:pt x="6476" y="13073"/>
                  </a:lnTo>
                  <a:cubicBezTo>
                    <a:pt x="6468" y="13082"/>
                    <a:pt x="6459" y="13091"/>
                    <a:pt x="6452" y="13099"/>
                  </a:cubicBezTo>
                  <a:cubicBezTo>
                    <a:pt x="6342" y="13236"/>
                    <a:pt x="6352" y="13433"/>
                    <a:pt x="6476" y="13558"/>
                  </a:cubicBezTo>
                  <a:cubicBezTo>
                    <a:pt x="6484" y="13566"/>
                    <a:pt x="6492" y="13574"/>
                    <a:pt x="6501" y="13581"/>
                  </a:cubicBezTo>
                  <a:cubicBezTo>
                    <a:pt x="6564" y="13631"/>
                    <a:pt x="6641" y="13658"/>
                    <a:pt x="6719" y="13658"/>
                  </a:cubicBezTo>
                  <a:cubicBezTo>
                    <a:pt x="6762" y="13658"/>
                    <a:pt x="6805" y="13650"/>
                    <a:pt x="6846" y="13633"/>
                  </a:cubicBezTo>
                  <a:cubicBezTo>
                    <a:pt x="6888" y="13616"/>
                    <a:pt x="6928" y="13590"/>
                    <a:pt x="6960" y="13558"/>
                  </a:cubicBezTo>
                  <a:lnTo>
                    <a:pt x="11302" y="9214"/>
                  </a:lnTo>
                  <a:cubicBezTo>
                    <a:pt x="12784" y="9385"/>
                    <a:pt x="13973" y="10568"/>
                    <a:pt x="14150" y="12049"/>
                  </a:cubicBezTo>
                  <a:lnTo>
                    <a:pt x="13077" y="13120"/>
                  </a:lnTo>
                  <a:cubicBezTo>
                    <a:pt x="12948" y="13255"/>
                    <a:pt x="12950" y="13468"/>
                    <a:pt x="13082" y="13600"/>
                  </a:cubicBezTo>
                  <a:cubicBezTo>
                    <a:pt x="13149" y="13667"/>
                    <a:pt x="13236" y="13700"/>
                    <a:pt x="13324" y="13700"/>
                  </a:cubicBezTo>
                  <a:cubicBezTo>
                    <a:pt x="13409" y="13700"/>
                    <a:pt x="13495" y="13668"/>
                    <a:pt x="13562" y="13604"/>
                  </a:cubicBezTo>
                  <a:lnTo>
                    <a:pt x="14113" y="13051"/>
                  </a:lnTo>
                  <a:lnTo>
                    <a:pt x="14113" y="13051"/>
                  </a:lnTo>
                  <a:cubicBezTo>
                    <a:pt x="13861" y="14351"/>
                    <a:pt x="12844" y="15367"/>
                    <a:pt x="11545" y="15621"/>
                  </a:cubicBezTo>
                  <a:lnTo>
                    <a:pt x="12590" y="14576"/>
                  </a:lnTo>
                  <a:cubicBezTo>
                    <a:pt x="12725" y="14443"/>
                    <a:pt x="12725" y="14225"/>
                    <a:pt x="12591" y="14090"/>
                  </a:cubicBezTo>
                  <a:cubicBezTo>
                    <a:pt x="12524" y="14024"/>
                    <a:pt x="12436" y="13990"/>
                    <a:pt x="12349" y="13990"/>
                  </a:cubicBezTo>
                  <a:cubicBezTo>
                    <a:pt x="12260" y="13990"/>
                    <a:pt x="12172" y="14024"/>
                    <a:pt x="12105" y="14092"/>
                  </a:cubicBezTo>
                  <a:lnTo>
                    <a:pt x="5541" y="20656"/>
                  </a:lnTo>
                  <a:lnTo>
                    <a:pt x="2700" y="17816"/>
                  </a:lnTo>
                  <a:lnTo>
                    <a:pt x="5986" y="14530"/>
                  </a:lnTo>
                  <a:cubicBezTo>
                    <a:pt x="6019" y="14498"/>
                    <a:pt x="6044" y="14459"/>
                    <a:pt x="6062" y="14417"/>
                  </a:cubicBezTo>
                  <a:cubicBezTo>
                    <a:pt x="6160" y="14174"/>
                    <a:pt x="5967" y="13944"/>
                    <a:pt x="5744" y="13944"/>
                  </a:cubicBezTo>
                  <a:cubicBezTo>
                    <a:pt x="5682" y="13944"/>
                    <a:pt x="5618" y="13962"/>
                    <a:pt x="5557" y="14002"/>
                  </a:cubicBezTo>
                  <a:cubicBezTo>
                    <a:pt x="5536" y="14015"/>
                    <a:pt x="5519" y="14029"/>
                    <a:pt x="5502" y="14045"/>
                  </a:cubicBezTo>
                  <a:lnTo>
                    <a:pt x="5127" y="14421"/>
                  </a:lnTo>
                  <a:cubicBezTo>
                    <a:pt x="5068" y="14248"/>
                    <a:pt x="5016" y="14073"/>
                    <a:pt x="4973" y="13899"/>
                  </a:cubicBezTo>
                  <a:cubicBezTo>
                    <a:pt x="4940" y="13762"/>
                    <a:pt x="4827" y="13661"/>
                    <a:pt x="4689" y="13640"/>
                  </a:cubicBezTo>
                  <a:lnTo>
                    <a:pt x="2935" y="13392"/>
                  </a:lnTo>
                  <a:lnTo>
                    <a:pt x="2935" y="11480"/>
                  </a:lnTo>
                  <a:lnTo>
                    <a:pt x="4689" y="11232"/>
                  </a:lnTo>
                  <a:cubicBezTo>
                    <a:pt x="4827" y="11212"/>
                    <a:pt x="4940" y="11110"/>
                    <a:pt x="4973" y="10974"/>
                  </a:cubicBezTo>
                  <a:cubicBezTo>
                    <a:pt x="5121" y="10369"/>
                    <a:pt x="5361" y="9790"/>
                    <a:pt x="5684" y="9259"/>
                  </a:cubicBezTo>
                  <a:cubicBezTo>
                    <a:pt x="5757" y="9139"/>
                    <a:pt x="5750" y="8988"/>
                    <a:pt x="5665" y="8875"/>
                  </a:cubicBezTo>
                  <a:lnTo>
                    <a:pt x="4602" y="7459"/>
                  </a:lnTo>
                  <a:lnTo>
                    <a:pt x="5951" y="6108"/>
                  </a:lnTo>
                  <a:lnTo>
                    <a:pt x="7369" y="7173"/>
                  </a:lnTo>
                  <a:cubicBezTo>
                    <a:pt x="7429" y="7218"/>
                    <a:pt x="7501" y="7241"/>
                    <a:pt x="7573" y="7241"/>
                  </a:cubicBezTo>
                  <a:cubicBezTo>
                    <a:pt x="7635" y="7241"/>
                    <a:pt x="7697" y="7224"/>
                    <a:pt x="7752" y="7190"/>
                  </a:cubicBezTo>
                  <a:cubicBezTo>
                    <a:pt x="8284" y="6868"/>
                    <a:pt x="8863" y="6627"/>
                    <a:pt x="9468" y="6481"/>
                  </a:cubicBezTo>
                  <a:cubicBezTo>
                    <a:pt x="9603" y="6448"/>
                    <a:pt x="9706" y="6334"/>
                    <a:pt x="9725" y="6195"/>
                  </a:cubicBezTo>
                  <a:lnTo>
                    <a:pt x="9974" y="4441"/>
                  </a:lnTo>
                  <a:close/>
                  <a:moveTo>
                    <a:pt x="2361" y="18444"/>
                  </a:moveTo>
                  <a:lnTo>
                    <a:pt x="4914" y="20997"/>
                  </a:lnTo>
                  <a:lnTo>
                    <a:pt x="2889" y="21713"/>
                  </a:lnTo>
                  <a:lnTo>
                    <a:pt x="1644" y="20468"/>
                  </a:lnTo>
                  <a:lnTo>
                    <a:pt x="2361" y="18444"/>
                  </a:lnTo>
                  <a:close/>
                  <a:moveTo>
                    <a:pt x="1392" y="21183"/>
                  </a:moveTo>
                  <a:lnTo>
                    <a:pt x="2173" y="21965"/>
                  </a:lnTo>
                  <a:lnTo>
                    <a:pt x="964" y="22393"/>
                  </a:lnTo>
                  <a:lnTo>
                    <a:pt x="1392" y="21183"/>
                  </a:lnTo>
                  <a:close/>
                  <a:moveTo>
                    <a:pt x="20161" y="1"/>
                  </a:moveTo>
                  <a:cubicBezTo>
                    <a:pt x="19783" y="1"/>
                    <a:pt x="19406" y="145"/>
                    <a:pt x="19117" y="433"/>
                  </a:cubicBezTo>
                  <a:cubicBezTo>
                    <a:pt x="18984" y="566"/>
                    <a:pt x="18985" y="782"/>
                    <a:pt x="19118" y="914"/>
                  </a:cubicBezTo>
                  <a:cubicBezTo>
                    <a:pt x="19185" y="981"/>
                    <a:pt x="19272" y="1015"/>
                    <a:pt x="19360" y="1015"/>
                  </a:cubicBezTo>
                  <a:cubicBezTo>
                    <a:pt x="19447" y="1015"/>
                    <a:pt x="19534" y="982"/>
                    <a:pt x="19600" y="916"/>
                  </a:cubicBezTo>
                  <a:cubicBezTo>
                    <a:pt x="19755" y="761"/>
                    <a:pt x="19958" y="684"/>
                    <a:pt x="20161" y="684"/>
                  </a:cubicBezTo>
                  <a:cubicBezTo>
                    <a:pt x="20364" y="684"/>
                    <a:pt x="20566" y="761"/>
                    <a:pt x="20722" y="916"/>
                  </a:cubicBezTo>
                  <a:lnTo>
                    <a:pt x="22441" y="2636"/>
                  </a:lnTo>
                  <a:cubicBezTo>
                    <a:pt x="22750" y="2945"/>
                    <a:pt x="22750" y="3447"/>
                    <a:pt x="22441" y="3756"/>
                  </a:cubicBezTo>
                  <a:lnTo>
                    <a:pt x="21194" y="5003"/>
                  </a:lnTo>
                  <a:lnTo>
                    <a:pt x="18354" y="2162"/>
                  </a:lnTo>
                  <a:lnTo>
                    <a:pt x="18602" y="1915"/>
                  </a:lnTo>
                  <a:cubicBezTo>
                    <a:pt x="18740" y="1782"/>
                    <a:pt x="18743" y="1561"/>
                    <a:pt x="18606" y="1426"/>
                  </a:cubicBezTo>
                  <a:cubicBezTo>
                    <a:pt x="18540" y="1359"/>
                    <a:pt x="18452" y="1326"/>
                    <a:pt x="18365" y="1326"/>
                  </a:cubicBezTo>
                  <a:cubicBezTo>
                    <a:pt x="18275" y="1326"/>
                    <a:pt x="18185" y="1361"/>
                    <a:pt x="18117" y="1431"/>
                  </a:cubicBezTo>
                  <a:lnTo>
                    <a:pt x="13446" y="6102"/>
                  </a:lnTo>
                  <a:cubicBezTo>
                    <a:pt x="13228" y="6015"/>
                    <a:pt x="13005" y="5940"/>
                    <a:pt x="12780" y="5876"/>
                  </a:cubicBezTo>
                  <a:lnTo>
                    <a:pt x="12520" y="4052"/>
                  </a:lnTo>
                  <a:cubicBezTo>
                    <a:pt x="12497" y="3885"/>
                    <a:pt x="12354" y="3759"/>
                    <a:pt x="12185" y="3759"/>
                  </a:cubicBezTo>
                  <a:cubicBezTo>
                    <a:pt x="12184" y="3759"/>
                    <a:pt x="12183" y="3759"/>
                    <a:pt x="12182" y="3759"/>
                  </a:cubicBezTo>
                  <a:lnTo>
                    <a:pt x="9678" y="3759"/>
                  </a:lnTo>
                  <a:cubicBezTo>
                    <a:pt x="9677" y="3759"/>
                    <a:pt x="9676" y="3759"/>
                    <a:pt x="9675" y="3759"/>
                  </a:cubicBezTo>
                  <a:cubicBezTo>
                    <a:pt x="9505" y="3759"/>
                    <a:pt x="9362" y="3885"/>
                    <a:pt x="9339" y="4052"/>
                  </a:cubicBezTo>
                  <a:lnTo>
                    <a:pt x="9081" y="5876"/>
                  </a:lnTo>
                  <a:cubicBezTo>
                    <a:pt x="8564" y="6021"/>
                    <a:pt x="8066" y="6227"/>
                    <a:pt x="7599" y="6490"/>
                  </a:cubicBezTo>
                  <a:lnTo>
                    <a:pt x="6127" y="5383"/>
                  </a:lnTo>
                  <a:cubicBezTo>
                    <a:pt x="6066" y="5337"/>
                    <a:pt x="5993" y="5315"/>
                    <a:pt x="5921" y="5315"/>
                  </a:cubicBezTo>
                  <a:cubicBezTo>
                    <a:pt x="5833" y="5315"/>
                    <a:pt x="5745" y="5348"/>
                    <a:pt x="5679" y="5415"/>
                  </a:cubicBezTo>
                  <a:lnTo>
                    <a:pt x="3909" y="7186"/>
                  </a:lnTo>
                  <a:cubicBezTo>
                    <a:pt x="3787" y="7306"/>
                    <a:pt x="3774" y="7496"/>
                    <a:pt x="3877" y="7633"/>
                  </a:cubicBezTo>
                  <a:lnTo>
                    <a:pt x="4982" y="9105"/>
                  </a:lnTo>
                  <a:cubicBezTo>
                    <a:pt x="4720" y="9573"/>
                    <a:pt x="4514" y="10070"/>
                    <a:pt x="4368" y="10587"/>
                  </a:cubicBezTo>
                  <a:lnTo>
                    <a:pt x="2545" y="10845"/>
                  </a:lnTo>
                  <a:cubicBezTo>
                    <a:pt x="2377" y="10870"/>
                    <a:pt x="2252" y="11013"/>
                    <a:pt x="2252" y="11183"/>
                  </a:cubicBezTo>
                  <a:lnTo>
                    <a:pt x="2252" y="13688"/>
                  </a:lnTo>
                  <a:cubicBezTo>
                    <a:pt x="2252" y="13858"/>
                    <a:pt x="2377" y="14003"/>
                    <a:pt x="2545" y="14026"/>
                  </a:cubicBezTo>
                  <a:lnTo>
                    <a:pt x="4368" y="14286"/>
                  </a:lnTo>
                  <a:cubicBezTo>
                    <a:pt x="4432" y="14512"/>
                    <a:pt x="4509" y="14734"/>
                    <a:pt x="4596" y="14952"/>
                  </a:cubicBezTo>
                  <a:lnTo>
                    <a:pt x="1975" y="17573"/>
                  </a:lnTo>
                  <a:cubicBezTo>
                    <a:pt x="1930" y="17617"/>
                    <a:pt x="1898" y="17674"/>
                    <a:pt x="1883" y="17735"/>
                  </a:cubicBezTo>
                  <a:lnTo>
                    <a:pt x="927" y="20442"/>
                  </a:lnTo>
                  <a:lnTo>
                    <a:pt x="79" y="22840"/>
                  </a:lnTo>
                  <a:cubicBezTo>
                    <a:pt x="0" y="23062"/>
                    <a:pt x="166" y="23295"/>
                    <a:pt x="402" y="23295"/>
                  </a:cubicBezTo>
                  <a:cubicBezTo>
                    <a:pt x="441" y="23295"/>
                    <a:pt x="479" y="23289"/>
                    <a:pt x="517" y="23276"/>
                  </a:cubicBezTo>
                  <a:lnTo>
                    <a:pt x="5621" y="21472"/>
                  </a:lnTo>
                  <a:cubicBezTo>
                    <a:pt x="5681" y="21457"/>
                    <a:pt x="5738" y="21425"/>
                    <a:pt x="5783" y="21382"/>
                  </a:cubicBezTo>
                  <a:lnTo>
                    <a:pt x="8400" y="18765"/>
                  </a:lnTo>
                  <a:cubicBezTo>
                    <a:pt x="8622" y="18853"/>
                    <a:pt x="8848" y="18930"/>
                    <a:pt x="9079" y="18995"/>
                  </a:cubicBezTo>
                  <a:lnTo>
                    <a:pt x="9337" y="20819"/>
                  </a:lnTo>
                  <a:cubicBezTo>
                    <a:pt x="9362" y="20989"/>
                    <a:pt x="9506" y="21113"/>
                    <a:pt x="9677" y="21113"/>
                  </a:cubicBezTo>
                  <a:lnTo>
                    <a:pt x="12181" y="21113"/>
                  </a:lnTo>
                  <a:cubicBezTo>
                    <a:pt x="12351" y="21113"/>
                    <a:pt x="12496" y="20989"/>
                    <a:pt x="12520" y="20819"/>
                  </a:cubicBezTo>
                  <a:lnTo>
                    <a:pt x="12779" y="18997"/>
                  </a:lnTo>
                  <a:cubicBezTo>
                    <a:pt x="13295" y="18850"/>
                    <a:pt x="13791" y="18644"/>
                    <a:pt x="14260" y="18383"/>
                  </a:cubicBezTo>
                  <a:lnTo>
                    <a:pt x="15732" y="19488"/>
                  </a:lnTo>
                  <a:cubicBezTo>
                    <a:pt x="15793" y="19535"/>
                    <a:pt x="15865" y="19557"/>
                    <a:pt x="15937" y="19557"/>
                  </a:cubicBezTo>
                  <a:cubicBezTo>
                    <a:pt x="16025" y="19557"/>
                    <a:pt x="16113" y="19523"/>
                    <a:pt x="16179" y="19457"/>
                  </a:cubicBezTo>
                  <a:lnTo>
                    <a:pt x="17951" y="17687"/>
                  </a:lnTo>
                  <a:cubicBezTo>
                    <a:pt x="18071" y="17566"/>
                    <a:pt x="18084" y="17375"/>
                    <a:pt x="17982" y="17238"/>
                  </a:cubicBezTo>
                  <a:lnTo>
                    <a:pt x="16876" y="15767"/>
                  </a:lnTo>
                  <a:cubicBezTo>
                    <a:pt x="17138" y="15299"/>
                    <a:pt x="17344" y="14801"/>
                    <a:pt x="17489" y="14286"/>
                  </a:cubicBezTo>
                  <a:lnTo>
                    <a:pt x="19313" y="14026"/>
                  </a:lnTo>
                  <a:cubicBezTo>
                    <a:pt x="19481" y="14003"/>
                    <a:pt x="19607" y="13858"/>
                    <a:pt x="19607" y="13688"/>
                  </a:cubicBezTo>
                  <a:lnTo>
                    <a:pt x="19607" y="11183"/>
                  </a:lnTo>
                  <a:cubicBezTo>
                    <a:pt x="19607" y="11013"/>
                    <a:pt x="19481" y="10868"/>
                    <a:pt x="19313" y="10845"/>
                  </a:cubicBezTo>
                  <a:lnTo>
                    <a:pt x="17491" y="10585"/>
                  </a:lnTo>
                  <a:cubicBezTo>
                    <a:pt x="17425" y="10354"/>
                    <a:pt x="17347" y="10128"/>
                    <a:pt x="17259" y="9906"/>
                  </a:cubicBezTo>
                  <a:lnTo>
                    <a:pt x="22925" y="4240"/>
                  </a:lnTo>
                  <a:cubicBezTo>
                    <a:pt x="23501" y="3662"/>
                    <a:pt x="23501" y="2728"/>
                    <a:pt x="22925" y="2150"/>
                  </a:cubicBezTo>
                  <a:lnTo>
                    <a:pt x="22925" y="2152"/>
                  </a:lnTo>
                  <a:lnTo>
                    <a:pt x="21205" y="433"/>
                  </a:lnTo>
                  <a:cubicBezTo>
                    <a:pt x="20916" y="145"/>
                    <a:pt x="20538" y="1"/>
                    <a:pt x="20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36"/>
          <p:cNvSpPr txBox="1"/>
          <p:nvPr>
            <p:ph idx="1" type="subTitle"/>
          </p:nvPr>
        </p:nvSpPr>
        <p:spPr>
          <a:xfrm>
            <a:off x="7336300" y="1448150"/>
            <a:ext cx="6651600" cy="1899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1027" name="Google Shape;1027;p36"/>
          <p:cNvSpPr/>
          <p:nvPr/>
        </p:nvSpPr>
        <p:spPr>
          <a:xfrm>
            <a:off x="75" y="-27000"/>
            <a:ext cx="5986800" cy="1034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6"/>
          <p:cNvSpPr txBox="1"/>
          <p:nvPr>
            <p:ph idx="2" type="body"/>
          </p:nvPr>
        </p:nvSpPr>
        <p:spPr>
          <a:xfrm>
            <a:off x="7336300" y="4060300"/>
            <a:ext cx="6651600" cy="5079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Here you can talk about the features of the topic</a:t>
            </a:r>
            <a:endParaRPr/>
          </a:p>
          <a:p>
            <a:pPr indent="-635000" lvl="0" marL="914400" rtl="0" algn="l">
              <a:spcBef>
                <a:spcPts val="200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Here you can talk about the features of the topic</a:t>
            </a:r>
            <a:endParaRPr/>
          </a:p>
          <a:p>
            <a:pPr indent="-635000" lvl="0" marL="914400" rtl="0" algn="l">
              <a:spcBef>
                <a:spcPts val="200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Here you can talk about the features of the topic</a:t>
            </a:r>
            <a:endParaRPr/>
          </a:p>
          <a:p>
            <a:pPr indent="-635000" lvl="0" marL="914400" rtl="0" algn="l">
              <a:spcBef>
                <a:spcPts val="200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Here you can talk about the features of the topic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6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TOPIC</a:t>
            </a:r>
            <a:endParaRPr/>
          </a:p>
        </p:txBody>
      </p:sp>
      <p:pic>
        <p:nvPicPr>
          <p:cNvPr id="1030" name="Google Shape;1030;p36"/>
          <p:cNvPicPr preferRelativeResize="0"/>
          <p:nvPr/>
        </p:nvPicPr>
        <p:blipFill rotWithShape="1">
          <a:blip r:embed="rId3">
            <a:alphaModFix amt="76000"/>
          </a:blip>
          <a:srcRect b="0" l="29572" r="31628" t="0"/>
          <a:stretch/>
        </p:blipFill>
        <p:spPr>
          <a:xfrm>
            <a:off x="0" y="0"/>
            <a:ext cx="598695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36"/>
          <p:cNvSpPr/>
          <p:nvPr/>
        </p:nvSpPr>
        <p:spPr>
          <a:xfrm>
            <a:off x="-2279194" y="1219091"/>
            <a:ext cx="4552923" cy="4552923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6"/>
          <p:cNvSpPr/>
          <p:nvPr/>
        </p:nvSpPr>
        <p:spPr>
          <a:xfrm>
            <a:off x="2695900" y="8112800"/>
            <a:ext cx="3291000" cy="2846400"/>
          </a:xfrm>
          <a:prstGeom prst="triangle">
            <a:avLst>
              <a:gd fmla="val 50000" name="adj"/>
            </a:avLst>
          </a:prstGeom>
          <a:solidFill>
            <a:srgbClr val="FFD966">
              <a:alpha val="370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6"/>
          <p:cNvSpPr/>
          <p:nvPr/>
        </p:nvSpPr>
        <p:spPr>
          <a:xfrm>
            <a:off x="17269629" y="271700"/>
            <a:ext cx="1494657" cy="1494764"/>
          </a:xfrm>
          <a:custGeom>
            <a:rect b="b" l="l" r="r" t="t"/>
            <a:pathLst>
              <a:path extrusionOk="0" h="13932" w="13931">
                <a:moveTo>
                  <a:pt x="6966" y="1842"/>
                </a:moveTo>
                <a:cubicBezTo>
                  <a:pt x="9791" y="1842"/>
                  <a:pt x="12090" y="4140"/>
                  <a:pt x="12090" y="6966"/>
                </a:cubicBezTo>
                <a:cubicBezTo>
                  <a:pt x="12090" y="9792"/>
                  <a:pt x="9791" y="12090"/>
                  <a:pt x="6966" y="12090"/>
                </a:cubicBezTo>
                <a:cubicBezTo>
                  <a:pt x="4140" y="12090"/>
                  <a:pt x="1842" y="9792"/>
                  <a:pt x="1842" y="6966"/>
                </a:cubicBezTo>
                <a:cubicBezTo>
                  <a:pt x="1842" y="4140"/>
                  <a:pt x="4140" y="1842"/>
                  <a:pt x="6966" y="1842"/>
                </a:cubicBezTo>
                <a:close/>
                <a:moveTo>
                  <a:pt x="6966" y="1"/>
                </a:moveTo>
                <a:cubicBezTo>
                  <a:pt x="3125" y="1"/>
                  <a:pt x="0" y="3126"/>
                  <a:pt x="0" y="6966"/>
                </a:cubicBezTo>
                <a:cubicBezTo>
                  <a:pt x="0" y="10806"/>
                  <a:pt x="3125" y="13932"/>
                  <a:pt x="6966" y="13932"/>
                </a:cubicBezTo>
                <a:cubicBezTo>
                  <a:pt x="10806" y="13932"/>
                  <a:pt x="13931" y="10806"/>
                  <a:pt x="13931" y="6966"/>
                </a:cubicBezTo>
                <a:cubicBezTo>
                  <a:pt x="13931" y="3126"/>
                  <a:pt x="10806" y="1"/>
                  <a:pt x="6966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6"/>
          <p:cNvSpPr/>
          <p:nvPr/>
        </p:nvSpPr>
        <p:spPr>
          <a:xfrm>
            <a:off x="5317975" y="-378501"/>
            <a:ext cx="1297136" cy="1297029"/>
          </a:xfrm>
          <a:custGeom>
            <a:rect b="b" l="l" r="r" t="t"/>
            <a:pathLst>
              <a:path extrusionOk="0" h="12089" w="12090">
                <a:moveTo>
                  <a:pt x="6045" y="1598"/>
                </a:moveTo>
                <a:cubicBezTo>
                  <a:pt x="8496" y="1598"/>
                  <a:pt x="10492" y="3593"/>
                  <a:pt x="10492" y="6044"/>
                </a:cubicBezTo>
                <a:cubicBezTo>
                  <a:pt x="10492" y="8495"/>
                  <a:pt x="8496" y="10491"/>
                  <a:pt x="6045" y="10491"/>
                </a:cubicBezTo>
                <a:cubicBezTo>
                  <a:pt x="3593" y="10491"/>
                  <a:pt x="1598" y="8496"/>
                  <a:pt x="1598" y="6044"/>
                </a:cubicBezTo>
                <a:cubicBezTo>
                  <a:pt x="1598" y="3592"/>
                  <a:pt x="3593" y="1598"/>
                  <a:pt x="6045" y="1598"/>
                </a:cubicBezTo>
                <a:close/>
                <a:moveTo>
                  <a:pt x="6045" y="0"/>
                </a:moveTo>
                <a:cubicBezTo>
                  <a:pt x="2712" y="0"/>
                  <a:pt x="0" y="2712"/>
                  <a:pt x="0" y="6044"/>
                </a:cubicBezTo>
                <a:cubicBezTo>
                  <a:pt x="0" y="9378"/>
                  <a:pt x="2712" y="12088"/>
                  <a:pt x="6045" y="12088"/>
                </a:cubicBezTo>
                <a:cubicBezTo>
                  <a:pt x="9378" y="12088"/>
                  <a:pt x="12089" y="9377"/>
                  <a:pt x="12089" y="6044"/>
                </a:cubicBezTo>
                <a:cubicBezTo>
                  <a:pt x="12089" y="2712"/>
                  <a:pt x="9378" y="0"/>
                  <a:pt x="6045" y="0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7"/>
          <p:cNvSpPr txBox="1"/>
          <p:nvPr>
            <p:ph type="title"/>
          </p:nvPr>
        </p:nvSpPr>
        <p:spPr>
          <a:xfrm>
            <a:off x="1437700" y="4468250"/>
            <a:ext cx="6471000" cy="5223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38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</a:t>
            </a:r>
            <a:endParaRPr/>
          </a:p>
        </p:txBody>
      </p:sp>
      <p:sp>
        <p:nvSpPr>
          <p:cNvPr id="1045" name="Google Shape;1045;p38"/>
          <p:cNvSpPr txBox="1"/>
          <p:nvPr>
            <p:ph idx="2" type="title"/>
          </p:nvPr>
        </p:nvSpPr>
        <p:spPr>
          <a:xfrm>
            <a:off x="1735750" y="2469750"/>
            <a:ext cx="4703400" cy="850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046" name="Google Shape;1046;p38"/>
          <p:cNvSpPr txBox="1"/>
          <p:nvPr>
            <p:ph idx="1" type="subTitle"/>
          </p:nvPr>
        </p:nvSpPr>
        <p:spPr>
          <a:xfrm>
            <a:off x="1735750" y="3106787"/>
            <a:ext cx="4703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sp>
        <p:nvSpPr>
          <p:cNvPr id="1047" name="Google Shape;1047;p38"/>
          <p:cNvSpPr txBox="1"/>
          <p:nvPr>
            <p:ph idx="3" type="title"/>
          </p:nvPr>
        </p:nvSpPr>
        <p:spPr>
          <a:xfrm>
            <a:off x="10162600" y="2469750"/>
            <a:ext cx="4703400" cy="850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48" name="Google Shape;1048;p38"/>
          <p:cNvSpPr txBox="1"/>
          <p:nvPr>
            <p:ph idx="4" type="subTitle"/>
          </p:nvPr>
        </p:nvSpPr>
        <p:spPr>
          <a:xfrm>
            <a:off x="10162600" y="3106782"/>
            <a:ext cx="4703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and is the second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from the Sun</a:t>
            </a:r>
            <a:endParaRPr/>
          </a:p>
        </p:txBody>
      </p:sp>
      <p:sp>
        <p:nvSpPr>
          <p:cNvPr id="1049" name="Google Shape;1049;p38"/>
          <p:cNvSpPr txBox="1"/>
          <p:nvPr>
            <p:ph idx="5" type="title"/>
          </p:nvPr>
        </p:nvSpPr>
        <p:spPr>
          <a:xfrm>
            <a:off x="1735750" y="5661037"/>
            <a:ext cx="4703400" cy="845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050" name="Google Shape;1050;p38"/>
          <p:cNvSpPr txBox="1"/>
          <p:nvPr>
            <p:ph idx="6" type="subTitle"/>
          </p:nvPr>
        </p:nvSpPr>
        <p:spPr>
          <a:xfrm>
            <a:off x="1735750" y="6287626"/>
            <a:ext cx="4703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1051" name="Google Shape;1051;p38"/>
          <p:cNvSpPr txBox="1"/>
          <p:nvPr>
            <p:ph idx="7" type="title"/>
          </p:nvPr>
        </p:nvSpPr>
        <p:spPr>
          <a:xfrm>
            <a:off x="10162600" y="5666449"/>
            <a:ext cx="4703400" cy="845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52" name="Google Shape;1052;p38"/>
          <p:cNvSpPr txBox="1"/>
          <p:nvPr>
            <p:ph idx="8" type="subTitle"/>
          </p:nvPr>
        </p:nvSpPr>
        <p:spPr>
          <a:xfrm>
            <a:off x="10162600" y="6298181"/>
            <a:ext cx="4703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grpSp>
        <p:nvGrpSpPr>
          <p:cNvPr id="1053" name="Google Shape;1053;p38"/>
          <p:cNvGrpSpPr/>
          <p:nvPr/>
        </p:nvGrpSpPr>
        <p:grpSpPr>
          <a:xfrm>
            <a:off x="8910074" y="3106374"/>
            <a:ext cx="857473" cy="1081083"/>
            <a:chOff x="3000200" y="3138275"/>
            <a:chExt cx="463900" cy="584875"/>
          </a:xfrm>
        </p:grpSpPr>
        <p:sp>
          <p:nvSpPr>
            <p:cNvPr id="1054" name="Google Shape;1054;p38"/>
            <p:cNvSpPr/>
            <p:nvPr/>
          </p:nvSpPr>
          <p:spPr>
            <a:xfrm>
              <a:off x="3000200" y="3138275"/>
              <a:ext cx="463900" cy="457675"/>
            </a:xfrm>
            <a:custGeom>
              <a:rect b="b" l="l" r="r" t="t"/>
              <a:pathLst>
                <a:path extrusionOk="0" h="18307" w="18556">
                  <a:moveTo>
                    <a:pt x="10945" y="2691"/>
                  </a:moveTo>
                  <a:lnTo>
                    <a:pt x="15616" y="7363"/>
                  </a:lnTo>
                  <a:lnTo>
                    <a:pt x="14795" y="8185"/>
                  </a:lnTo>
                  <a:lnTo>
                    <a:pt x="10123" y="3512"/>
                  </a:lnTo>
                  <a:lnTo>
                    <a:pt x="10945" y="2691"/>
                  </a:lnTo>
                  <a:close/>
                  <a:moveTo>
                    <a:pt x="15764" y="0"/>
                  </a:moveTo>
                  <a:cubicBezTo>
                    <a:pt x="15113" y="0"/>
                    <a:pt x="14461" y="248"/>
                    <a:pt x="13965" y="744"/>
                  </a:cubicBezTo>
                  <a:lnTo>
                    <a:pt x="13597" y="1112"/>
                  </a:lnTo>
                  <a:cubicBezTo>
                    <a:pt x="13466" y="1247"/>
                    <a:pt x="13467" y="1460"/>
                    <a:pt x="13601" y="1594"/>
                  </a:cubicBezTo>
                  <a:cubicBezTo>
                    <a:pt x="13668" y="1660"/>
                    <a:pt x="13755" y="1694"/>
                    <a:pt x="13842" y="1694"/>
                  </a:cubicBezTo>
                  <a:cubicBezTo>
                    <a:pt x="13928" y="1694"/>
                    <a:pt x="14014" y="1661"/>
                    <a:pt x="14081" y="1597"/>
                  </a:cubicBezTo>
                  <a:lnTo>
                    <a:pt x="14450" y="1228"/>
                  </a:lnTo>
                  <a:cubicBezTo>
                    <a:pt x="14813" y="865"/>
                    <a:pt x="15289" y="684"/>
                    <a:pt x="15765" y="684"/>
                  </a:cubicBezTo>
                  <a:cubicBezTo>
                    <a:pt x="16240" y="684"/>
                    <a:pt x="16716" y="865"/>
                    <a:pt x="17078" y="1228"/>
                  </a:cubicBezTo>
                  <a:cubicBezTo>
                    <a:pt x="17805" y="1955"/>
                    <a:pt x="17805" y="3132"/>
                    <a:pt x="17080" y="3858"/>
                  </a:cubicBezTo>
                  <a:lnTo>
                    <a:pt x="15081" y="5858"/>
                  </a:lnTo>
                  <a:lnTo>
                    <a:pt x="12451" y="3227"/>
                  </a:lnTo>
                  <a:lnTo>
                    <a:pt x="13112" y="2566"/>
                  </a:lnTo>
                  <a:cubicBezTo>
                    <a:pt x="13243" y="2432"/>
                    <a:pt x="13241" y="2218"/>
                    <a:pt x="13108" y="2086"/>
                  </a:cubicBezTo>
                  <a:cubicBezTo>
                    <a:pt x="13041" y="2019"/>
                    <a:pt x="12953" y="1985"/>
                    <a:pt x="12866" y="1985"/>
                  </a:cubicBezTo>
                  <a:cubicBezTo>
                    <a:pt x="12780" y="1985"/>
                    <a:pt x="12694" y="2017"/>
                    <a:pt x="12628" y="2081"/>
                  </a:cubicBezTo>
                  <a:lnTo>
                    <a:pt x="11966" y="2743"/>
                  </a:lnTo>
                  <a:lnTo>
                    <a:pt x="11187" y="1964"/>
                  </a:lnTo>
                  <a:cubicBezTo>
                    <a:pt x="11120" y="1897"/>
                    <a:pt x="11032" y="1864"/>
                    <a:pt x="10945" y="1864"/>
                  </a:cubicBezTo>
                  <a:cubicBezTo>
                    <a:pt x="10857" y="1864"/>
                    <a:pt x="10769" y="1897"/>
                    <a:pt x="10702" y="1964"/>
                  </a:cubicBezTo>
                  <a:lnTo>
                    <a:pt x="9397" y="3269"/>
                  </a:lnTo>
                  <a:cubicBezTo>
                    <a:pt x="9263" y="3403"/>
                    <a:pt x="9263" y="3620"/>
                    <a:pt x="9397" y="3754"/>
                  </a:cubicBezTo>
                  <a:lnTo>
                    <a:pt x="10177" y="4533"/>
                  </a:lnTo>
                  <a:lnTo>
                    <a:pt x="7750" y="6959"/>
                  </a:lnTo>
                  <a:cubicBezTo>
                    <a:pt x="7617" y="7092"/>
                    <a:pt x="7617" y="7310"/>
                    <a:pt x="7750" y="7443"/>
                  </a:cubicBezTo>
                  <a:cubicBezTo>
                    <a:pt x="7817" y="7510"/>
                    <a:pt x="7905" y="7543"/>
                    <a:pt x="7992" y="7543"/>
                  </a:cubicBezTo>
                  <a:cubicBezTo>
                    <a:pt x="8080" y="7543"/>
                    <a:pt x="8168" y="7510"/>
                    <a:pt x="8235" y="7443"/>
                  </a:cubicBezTo>
                  <a:lnTo>
                    <a:pt x="10660" y="5019"/>
                  </a:lnTo>
                  <a:lnTo>
                    <a:pt x="13289" y="7648"/>
                  </a:lnTo>
                  <a:lnTo>
                    <a:pt x="11184" y="9754"/>
                  </a:lnTo>
                  <a:lnTo>
                    <a:pt x="5925" y="9754"/>
                  </a:lnTo>
                  <a:lnTo>
                    <a:pt x="7258" y="8421"/>
                  </a:lnTo>
                  <a:cubicBezTo>
                    <a:pt x="7387" y="8288"/>
                    <a:pt x="7386" y="8073"/>
                    <a:pt x="7254" y="7941"/>
                  </a:cubicBezTo>
                  <a:cubicBezTo>
                    <a:pt x="7187" y="7874"/>
                    <a:pt x="7099" y="7841"/>
                    <a:pt x="7011" y="7841"/>
                  </a:cubicBezTo>
                  <a:cubicBezTo>
                    <a:pt x="6925" y="7841"/>
                    <a:pt x="6839" y="7873"/>
                    <a:pt x="6772" y="7936"/>
                  </a:cubicBezTo>
                  <a:lnTo>
                    <a:pt x="4856" y="9854"/>
                  </a:lnTo>
                  <a:lnTo>
                    <a:pt x="2491" y="12219"/>
                  </a:lnTo>
                  <a:cubicBezTo>
                    <a:pt x="1809" y="12895"/>
                    <a:pt x="1570" y="13902"/>
                    <a:pt x="1874" y="14815"/>
                  </a:cubicBezTo>
                  <a:lnTo>
                    <a:pt x="335" y="16351"/>
                  </a:lnTo>
                  <a:cubicBezTo>
                    <a:pt x="200" y="16486"/>
                    <a:pt x="102" y="16651"/>
                    <a:pt x="48" y="16835"/>
                  </a:cubicBezTo>
                  <a:cubicBezTo>
                    <a:pt x="36" y="16870"/>
                    <a:pt x="28" y="16907"/>
                    <a:pt x="22" y="16943"/>
                  </a:cubicBezTo>
                  <a:cubicBezTo>
                    <a:pt x="15" y="16979"/>
                    <a:pt x="9" y="17015"/>
                    <a:pt x="6" y="17052"/>
                  </a:cubicBezTo>
                  <a:cubicBezTo>
                    <a:pt x="1" y="17088"/>
                    <a:pt x="0" y="17124"/>
                    <a:pt x="0" y="17162"/>
                  </a:cubicBezTo>
                  <a:cubicBezTo>
                    <a:pt x="0" y="17607"/>
                    <a:pt x="258" y="18013"/>
                    <a:pt x="664" y="18201"/>
                  </a:cubicBezTo>
                  <a:cubicBezTo>
                    <a:pt x="680" y="18208"/>
                    <a:pt x="698" y="18215"/>
                    <a:pt x="715" y="18222"/>
                  </a:cubicBezTo>
                  <a:cubicBezTo>
                    <a:pt x="854" y="18278"/>
                    <a:pt x="1000" y="18306"/>
                    <a:pt x="1146" y="18306"/>
                  </a:cubicBezTo>
                  <a:cubicBezTo>
                    <a:pt x="1344" y="18306"/>
                    <a:pt x="1542" y="18255"/>
                    <a:pt x="1718" y="18154"/>
                  </a:cubicBezTo>
                  <a:cubicBezTo>
                    <a:pt x="1805" y="18105"/>
                    <a:pt x="1885" y="18043"/>
                    <a:pt x="1956" y="17971"/>
                  </a:cubicBezTo>
                  <a:lnTo>
                    <a:pt x="3495" y="16434"/>
                  </a:lnTo>
                  <a:cubicBezTo>
                    <a:pt x="3754" y="16520"/>
                    <a:pt x="4024" y="16564"/>
                    <a:pt x="4294" y="16564"/>
                  </a:cubicBezTo>
                  <a:cubicBezTo>
                    <a:pt x="4575" y="16564"/>
                    <a:pt x="4856" y="16517"/>
                    <a:pt x="5124" y="16423"/>
                  </a:cubicBezTo>
                  <a:lnTo>
                    <a:pt x="5165" y="16409"/>
                  </a:lnTo>
                  <a:cubicBezTo>
                    <a:pt x="5178" y="16403"/>
                    <a:pt x="5192" y="16399"/>
                    <a:pt x="5207" y="16393"/>
                  </a:cubicBezTo>
                  <a:cubicBezTo>
                    <a:pt x="5538" y="16264"/>
                    <a:pt x="5839" y="16068"/>
                    <a:pt x="6090" y="15816"/>
                  </a:cubicBezTo>
                  <a:lnTo>
                    <a:pt x="7051" y="14854"/>
                  </a:lnTo>
                  <a:cubicBezTo>
                    <a:pt x="7184" y="14720"/>
                    <a:pt x="7184" y="14504"/>
                    <a:pt x="7051" y="14371"/>
                  </a:cubicBezTo>
                  <a:cubicBezTo>
                    <a:pt x="6984" y="14303"/>
                    <a:pt x="6896" y="14269"/>
                    <a:pt x="6808" y="14269"/>
                  </a:cubicBezTo>
                  <a:cubicBezTo>
                    <a:pt x="6720" y="14269"/>
                    <a:pt x="6633" y="14303"/>
                    <a:pt x="6566" y="14369"/>
                  </a:cubicBezTo>
                  <a:lnTo>
                    <a:pt x="5606" y="15331"/>
                  </a:lnTo>
                  <a:cubicBezTo>
                    <a:pt x="5255" y="15684"/>
                    <a:pt x="4781" y="15877"/>
                    <a:pt x="4294" y="15877"/>
                  </a:cubicBezTo>
                  <a:cubicBezTo>
                    <a:pt x="4157" y="15877"/>
                    <a:pt x="4019" y="15861"/>
                    <a:pt x="3882" y="15830"/>
                  </a:cubicBezTo>
                  <a:cubicBezTo>
                    <a:pt x="3768" y="15804"/>
                    <a:pt x="3655" y="15768"/>
                    <a:pt x="3547" y="15720"/>
                  </a:cubicBezTo>
                  <a:cubicBezTo>
                    <a:pt x="3503" y="15701"/>
                    <a:pt x="3456" y="15691"/>
                    <a:pt x="3410" y="15691"/>
                  </a:cubicBezTo>
                  <a:cubicBezTo>
                    <a:pt x="3320" y="15691"/>
                    <a:pt x="3233" y="15726"/>
                    <a:pt x="3167" y="15791"/>
                  </a:cubicBezTo>
                  <a:lnTo>
                    <a:pt x="1471" y="17487"/>
                  </a:lnTo>
                  <a:cubicBezTo>
                    <a:pt x="1382" y="17577"/>
                    <a:pt x="1263" y="17623"/>
                    <a:pt x="1145" y="17623"/>
                  </a:cubicBezTo>
                  <a:cubicBezTo>
                    <a:pt x="1034" y="17623"/>
                    <a:pt x="924" y="17583"/>
                    <a:pt x="836" y="17504"/>
                  </a:cubicBezTo>
                  <a:cubicBezTo>
                    <a:pt x="654" y="17339"/>
                    <a:pt x="633" y="17060"/>
                    <a:pt x="789" y="16870"/>
                  </a:cubicBezTo>
                  <a:cubicBezTo>
                    <a:pt x="799" y="16857"/>
                    <a:pt x="810" y="16846"/>
                    <a:pt x="821" y="16835"/>
                  </a:cubicBezTo>
                  <a:lnTo>
                    <a:pt x="2516" y="15140"/>
                  </a:lnTo>
                  <a:cubicBezTo>
                    <a:pt x="2616" y="15041"/>
                    <a:pt x="2645" y="14890"/>
                    <a:pt x="2588" y="14761"/>
                  </a:cubicBezTo>
                  <a:cubicBezTo>
                    <a:pt x="2279" y="14060"/>
                    <a:pt x="2434" y="13242"/>
                    <a:pt x="2977" y="12701"/>
                  </a:cubicBezTo>
                  <a:lnTo>
                    <a:pt x="5240" y="10439"/>
                  </a:lnTo>
                  <a:lnTo>
                    <a:pt x="10498" y="10439"/>
                  </a:lnTo>
                  <a:lnTo>
                    <a:pt x="7541" y="13394"/>
                  </a:lnTo>
                  <a:cubicBezTo>
                    <a:pt x="7408" y="13529"/>
                    <a:pt x="7408" y="13745"/>
                    <a:pt x="7541" y="13879"/>
                  </a:cubicBezTo>
                  <a:cubicBezTo>
                    <a:pt x="7608" y="13946"/>
                    <a:pt x="7696" y="13979"/>
                    <a:pt x="7783" y="13979"/>
                  </a:cubicBezTo>
                  <a:cubicBezTo>
                    <a:pt x="7871" y="13979"/>
                    <a:pt x="7959" y="13946"/>
                    <a:pt x="8027" y="13879"/>
                  </a:cubicBezTo>
                  <a:lnTo>
                    <a:pt x="13774" y="8131"/>
                  </a:lnTo>
                  <a:lnTo>
                    <a:pt x="14554" y="8911"/>
                  </a:lnTo>
                  <a:cubicBezTo>
                    <a:pt x="14621" y="8979"/>
                    <a:pt x="14708" y="9013"/>
                    <a:pt x="14796" y="9013"/>
                  </a:cubicBezTo>
                  <a:cubicBezTo>
                    <a:pt x="14883" y="9013"/>
                    <a:pt x="14971" y="8979"/>
                    <a:pt x="15039" y="8911"/>
                  </a:cubicBezTo>
                  <a:lnTo>
                    <a:pt x="16344" y="7606"/>
                  </a:lnTo>
                  <a:cubicBezTo>
                    <a:pt x="16478" y="7472"/>
                    <a:pt x="16478" y="7255"/>
                    <a:pt x="16344" y="7121"/>
                  </a:cubicBezTo>
                  <a:lnTo>
                    <a:pt x="15564" y="6342"/>
                  </a:lnTo>
                  <a:lnTo>
                    <a:pt x="17563" y="4343"/>
                  </a:lnTo>
                  <a:cubicBezTo>
                    <a:pt x="18555" y="3351"/>
                    <a:pt x="18555" y="1736"/>
                    <a:pt x="17563" y="745"/>
                  </a:cubicBezTo>
                  <a:lnTo>
                    <a:pt x="17563" y="744"/>
                  </a:lnTo>
                  <a:cubicBezTo>
                    <a:pt x="17067" y="248"/>
                    <a:pt x="16415" y="0"/>
                    <a:pt x="15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8"/>
            <p:cNvSpPr/>
            <p:nvPr/>
          </p:nvSpPr>
          <p:spPr>
            <a:xfrm>
              <a:off x="3016900" y="3599125"/>
              <a:ext cx="96400" cy="124025"/>
            </a:xfrm>
            <a:custGeom>
              <a:rect b="b" l="l" r="r" t="t"/>
              <a:pathLst>
                <a:path extrusionOk="0" h="4961" w="3856">
                  <a:moveTo>
                    <a:pt x="1927" y="879"/>
                  </a:moveTo>
                  <a:cubicBezTo>
                    <a:pt x="2068" y="1056"/>
                    <a:pt x="2252" y="1294"/>
                    <a:pt x="2435" y="1554"/>
                  </a:cubicBezTo>
                  <a:cubicBezTo>
                    <a:pt x="3090" y="2490"/>
                    <a:pt x="3161" y="2894"/>
                    <a:pt x="3161" y="3025"/>
                  </a:cubicBezTo>
                  <a:cubicBezTo>
                    <a:pt x="3159" y="3705"/>
                    <a:pt x="2608" y="4255"/>
                    <a:pt x="1929" y="4257"/>
                  </a:cubicBezTo>
                  <a:cubicBezTo>
                    <a:pt x="1249" y="4255"/>
                    <a:pt x="699" y="3705"/>
                    <a:pt x="697" y="3025"/>
                  </a:cubicBezTo>
                  <a:cubicBezTo>
                    <a:pt x="697" y="2562"/>
                    <a:pt x="1372" y="1571"/>
                    <a:pt x="1927" y="879"/>
                  </a:cubicBezTo>
                  <a:close/>
                  <a:moveTo>
                    <a:pt x="1928" y="0"/>
                  </a:moveTo>
                  <a:cubicBezTo>
                    <a:pt x="1833" y="0"/>
                    <a:pt x="1737" y="39"/>
                    <a:pt x="1669" y="118"/>
                  </a:cubicBezTo>
                  <a:cubicBezTo>
                    <a:pt x="1653" y="137"/>
                    <a:pt x="1260" y="591"/>
                    <a:pt x="861" y="1162"/>
                  </a:cubicBezTo>
                  <a:cubicBezTo>
                    <a:pt x="290" y="1978"/>
                    <a:pt x="12" y="2587"/>
                    <a:pt x="12" y="3025"/>
                  </a:cubicBezTo>
                  <a:cubicBezTo>
                    <a:pt x="1" y="4091"/>
                    <a:pt x="863" y="4960"/>
                    <a:pt x="1929" y="4960"/>
                  </a:cubicBezTo>
                  <a:cubicBezTo>
                    <a:pt x="2994" y="4960"/>
                    <a:pt x="3856" y="4091"/>
                    <a:pt x="3845" y="3025"/>
                  </a:cubicBezTo>
                  <a:cubicBezTo>
                    <a:pt x="3845" y="2587"/>
                    <a:pt x="3567" y="1978"/>
                    <a:pt x="2995" y="1162"/>
                  </a:cubicBezTo>
                  <a:cubicBezTo>
                    <a:pt x="2596" y="591"/>
                    <a:pt x="2205" y="137"/>
                    <a:pt x="2187" y="118"/>
                  </a:cubicBezTo>
                  <a:cubicBezTo>
                    <a:pt x="2119" y="39"/>
                    <a:pt x="2024" y="0"/>
                    <a:pt x="19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8"/>
            <p:cNvSpPr/>
            <p:nvPr/>
          </p:nvSpPr>
          <p:spPr>
            <a:xfrm>
              <a:off x="3143275" y="3525750"/>
              <a:ext cx="110850" cy="143875"/>
            </a:xfrm>
            <a:custGeom>
              <a:rect b="b" l="l" r="r" t="t"/>
              <a:pathLst>
                <a:path extrusionOk="0" h="5755" w="4434">
                  <a:moveTo>
                    <a:pt x="2219" y="877"/>
                  </a:moveTo>
                  <a:cubicBezTo>
                    <a:pt x="2895" y="1709"/>
                    <a:pt x="3749" y="2956"/>
                    <a:pt x="3749" y="3537"/>
                  </a:cubicBezTo>
                  <a:cubicBezTo>
                    <a:pt x="3748" y="4383"/>
                    <a:pt x="3063" y="5068"/>
                    <a:pt x="2219" y="5069"/>
                  </a:cubicBezTo>
                  <a:cubicBezTo>
                    <a:pt x="1373" y="5068"/>
                    <a:pt x="688" y="4383"/>
                    <a:pt x="687" y="3537"/>
                  </a:cubicBezTo>
                  <a:cubicBezTo>
                    <a:pt x="687" y="2956"/>
                    <a:pt x="1541" y="1711"/>
                    <a:pt x="2219" y="877"/>
                  </a:cubicBezTo>
                  <a:close/>
                  <a:moveTo>
                    <a:pt x="2218" y="0"/>
                  </a:moveTo>
                  <a:cubicBezTo>
                    <a:pt x="2122" y="0"/>
                    <a:pt x="2027" y="39"/>
                    <a:pt x="1959" y="118"/>
                  </a:cubicBezTo>
                  <a:cubicBezTo>
                    <a:pt x="1759" y="349"/>
                    <a:pt x="0" y="2407"/>
                    <a:pt x="0" y="3537"/>
                  </a:cubicBezTo>
                  <a:cubicBezTo>
                    <a:pt x="0" y="4762"/>
                    <a:pt x="993" y="5754"/>
                    <a:pt x="2217" y="5754"/>
                  </a:cubicBezTo>
                  <a:cubicBezTo>
                    <a:pt x="3442" y="5754"/>
                    <a:pt x="4434" y="4762"/>
                    <a:pt x="4434" y="3537"/>
                  </a:cubicBezTo>
                  <a:cubicBezTo>
                    <a:pt x="4434" y="2407"/>
                    <a:pt x="2677" y="349"/>
                    <a:pt x="2475" y="118"/>
                  </a:cubicBezTo>
                  <a:lnTo>
                    <a:pt x="2477" y="118"/>
                  </a:lnTo>
                  <a:cubicBezTo>
                    <a:pt x="2409" y="39"/>
                    <a:pt x="2313" y="0"/>
                    <a:pt x="22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7" name="Google Shape;1057;p38"/>
          <p:cNvSpPr/>
          <p:nvPr/>
        </p:nvSpPr>
        <p:spPr>
          <a:xfrm>
            <a:off x="6745391" y="3106796"/>
            <a:ext cx="1080436" cy="1080251"/>
          </a:xfrm>
          <a:custGeom>
            <a:rect b="b" l="l" r="r" t="t"/>
            <a:pathLst>
              <a:path extrusionOk="0" h="23377" w="23381">
                <a:moveTo>
                  <a:pt x="11693" y="5001"/>
                </a:moveTo>
                <a:lnTo>
                  <a:pt x="16997" y="8765"/>
                </a:lnTo>
                <a:lnTo>
                  <a:pt x="11693" y="12529"/>
                </a:lnTo>
                <a:lnTo>
                  <a:pt x="6387" y="8766"/>
                </a:lnTo>
                <a:lnTo>
                  <a:pt x="11693" y="5001"/>
                </a:lnTo>
                <a:close/>
                <a:moveTo>
                  <a:pt x="12034" y="691"/>
                </a:moveTo>
                <a:cubicBezTo>
                  <a:pt x="14845" y="777"/>
                  <a:pt x="17474" y="1911"/>
                  <a:pt x="19472" y="3907"/>
                </a:cubicBezTo>
                <a:cubicBezTo>
                  <a:pt x="21549" y="5986"/>
                  <a:pt x="22694" y="8750"/>
                  <a:pt x="22694" y="11688"/>
                </a:cubicBezTo>
                <a:cubicBezTo>
                  <a:pt x="22694" y="13675"/>
                  <a:pt x="22169" y="15583"/>
                  <a:pt x="21187" y="17253"/>
                </a:cubicBezTo>
                <a:lnTo>
                  <a:pt x="17931" y="15020"/>
                </a:lnTo>
                <a:lnTo>
                  <a:pt x="17931" y="13929"/>
                </a:lnTo>
                <a:cubicBezTo>
                  <a:pt x="17935" y="13738"/>
                  <a:pt x="17780" y="13580"/>
                  <a:pt x="17589" y="13580"/>
                </a:cubicBezTo>
                <a:cubicBezTo>
                  <a:pt x="17396" y="13580"/>
                  <a:pt x="17242" y="13738"/>
                  <a:pt x="17246" y="13929"/>
                </a:cubicBezTo>
                <a:lnTo>
                  <a:pt x="17246" y="15023"/>
                </a:lnTo>
                <a:lnTo>
                  <a:pt x="12034" y="18721"/>
                </a:lnTo>
                <a:lnTo>
                  <a:pt x="12034" y="13126"/>
                </a:lnTo>
                <a:lnTo>
                  <a:pt x="17246" y="9428"/>
                </a:lnTo>
                <a:lnTo>
                  <a:pt x="17246" y="12558"/>
                </a:lnTo>
                <a:cubicBezTo>
                  <a:pt x="17242" y="12751"/>
                  <a:pt x="17396" y="12909"/>
                  <a:pt x="17589" y="12909"/>
                </a:cubicBezTo>
                <a:cubicBezTo>
                  <a:pt x="17780" y="12909"/>
                  <a:pt x="17935" y="12751"/>
                  <a:pt x="17931" y="12558"/>
                </a:cubicBezTo>
                <a:lnTo>
                  <a:pt x="17931" y="8765"/>
                </a:lnTo>
                <a:cubicBezTo>
                  <a:pt x="17931" y="8750"/>
                  <a:pt x="17930" y="8736"/>
                  <a:pt x="17928" y="8720"/>
                </a:cubicBezTo>
                <a:cubicBezTo>
                  <a:pt x="17928" y="8715"/>
                  <a:pt x="17927" y="8711"/>
                  <a:pt x="17925" y="8707"/>
                </a:cubicBezTo>
                <a:cubicBezTo>
                  <a:pt x="17924" y="8696"/>
                  <a:pt x="17922" y="8686"/>
                  <a:pt x="17919" y="8678"/>
                </a:cubicBezTo>
                <a:cubicBezTo>
                  <a:pt x="17918" y="8672"/>
                  <a:pt x="17916" y="8666"/>
                  <a:pt x="17914" y="8660"/>
                </a:cubicBezTo>
                <a:cubicBezTo>
                  <a:pt x="17912" y="8653"/>
                  <a:pt x="17908" y="8644"/>
                  <a:pt x="17905" y="8635"/>
                </a:cubicBezTo>
                <a:cubicBezTo>
                  <a:pt x="17903" y="8630"/>
                  <a:pt x="17901" y="8625"/>
                  <a:pt x="17898" y="8619"/>
                </a:cubicBezTo>
                <a:cubicBezTo>
                  <a:pt x="17895" y="8611"/>
                  <a:pt x="17890" y="8604"/>
                  <a:pt x="17886" y="8596"/>
                </a:cubicBezTo>
                <a:lnTo>
                  <a:pt x="17877" y="8580"/>
                </a:lnTo>
                <a:cubicBezTo>
                  <a:pt x="17872" y="8573"/>
                  <a:pt x="17866" y="8566"/>
                  <a:pt x="17861" y="8559"/>
                </a:cubicBezTo>
                <a:cubicBezTo>
                  <a:pt x="17857" y="8554"/>
                  <a:pt x="17854" y="8550"/>
                  <a:pt x="17851" y="8546"/>
                </a:cubicBezTo>
                <a:cubicBezTo>
                  <a:pt x="17844" y="8538"/>
                  <a:pt x="17838" y="8530"/>
                  <a:pt x="17829" y="8524"/>
                </a:cubicBezTo>
                <a:cubicBezTo>
                  <a:pt x="17827" y="8519"/>
                  <a:pt x="17824" y="8516"/>
                  <a:pt x="17821" y="8514"/>
                </a:cubicBezTo>
                <a:cubicBezTo>
                  <a:pt x="17811" y="8503"/>
                  <a:pt x="17799" y="8495"/>
                  <a:pt x="17786" y="8486"/>
                </a:cubicBezTo>
                <a:lnTo>
                  <a:pt x="12034" y="4404"/>
                </a:lnTo>
                <a:lnTo>
                  <a:pt x="12034" y="691"/>
                </a:lnTo>
                <a:close/>
                <a:moveTo>
                  <a:pt x="17592" y="15618"/>
                </a:moveTo>
                <a:lnTo>
                  <a:pt x="20821" y="17833"/>
                </a:lnTo>
                <a:cubicBezTo>
                  <a:pt x="20423" y="18419"/>
                  <a:pt x="19972" y="18968"/>
                  <a:pt x="19472" y="19468"/>
                </a:cubicBezTo>
                <a:lnTo>
                  <a:pt x="19473" y="19468"/>
                </a:lnTo>
                <a:cubicBezTo>
                  <a:pt x="17394" y="21546"/>
                  <a:pt x="14632" y="22690"/>
                  <a:pt x="11693" y="22690"/>
                </a:cubicBezTo>
                <a:cubicBezTo>
                  <a:pt x="8753" y="22690"/>
                  <a:pt x="5991" y="21546"/>
                  <a:pt x="3914" y="19468"/>
                </a:cubicBezTo>
                <a:cubicBezTo>
                  <a:pt x="3412" y="18968"/>
                  <a:pt x="2961" y="18421"/>
                  <a:pt x="2563" y="17833"/>
                </a:cubicBezTo>
                <a:lnTo>
                  <a:pt x="5792" y="15618"/>
                </a:lnTo>
                <a:lnTo>
                  <a:pt x="11494" y="19663"/>
                </a:lnTo>
                <a:cubicBezTo>
                  <a:pt x="11506" y="19673"/>
                  <a:pt x="11520" y="19680"/>
                  <a:pt x="11535" y="19687"/>
                </a:cubicBezTo>
                <a:lnTo>
                  <a:pt x="11536" y="19689"/>
                </a:lnTo>
                <a:cubicBezTo>
                  <a:pt x="11540" y="19692"/>
                  <a:pt x="11545" y="19693"/>
                  <a:pt x="11548" y="19695"/>
                </a:cubicBezTo>
                <a:cubicBezTo>
                  <a:pt x="11559" y="19699"/>
                  <a:pt x="11569" y="19703"/>
                  <a:pt x="11581" y="19708"/>
                </a:cubicBezTo>
                <a:cubicBezTo>
                  <a:pt x="11587" y="19709"/>
                  <a:pt x="11591" y="19711"/>
                  <a:pt x="11597" y="19712"/>
                </a:cubicBezTo>
                <a:cubicBezTo>
                  <a:pt x="11607" y="19715"/>
                  <a:pt x="11619" y="19718"/>
                  <a:pt x="11630" y="19721"/>
                </a:cubicBezTo>
                <a:lnTo>
                  <a:pt x="11643" y="19722"/>
                </a:lnTo>
                <a:cubicBezTo>
                  <a:pt x="11659" y="19725"/>
                  <a:pt x="11675" y="19727"/>
                  <a:pt x="11691" y="19727"/>
                </a:cubicBezTo>
                <a:cubicBezTo>
                  <a:pt x="11707" y="19727"/>
                  <a:pt x="11723" y="19725"/>
                  <a:pt x="11739" y="19722"/>
                </a:cubicBezTo>
                <a:lnTo>
                  <a:pt x="11752" y="19721"/>
                </a:lnTo>
                <a:cubicBezTo>
                  <a:pt x="11764" y="19718"/>
                  <a:pt x="11775" y="19715"/>
                  <a:pt x="11786" y="19712"/>
                </a:cubicBezTo>
                <a:cubicBezTo>
                  <a:pt x="11791" y="19711"/>
                  <a:pt x="11796" y="19709"/>
                  <a:pt x="11801" y="19708"/>
                </a:cubicBezTo>
                <a:cubicBezTo>
                  <a:pt x="11812" y="19703"/>
                  <a:pt x="11823" y="19699"/>
                  <a:pt x="11835" y="19695"/>
                </a:cubicBezTo>
                <a:cubicBezTo>
                  <a:pt x="11838" y="19693"/>
                  <a:pt x="11842" y="19692"/>
                  <a:pt x="11845" y="19689"/>
                </a:cubicBezTo>
                <a:lnTo>
                  <a:pt x="11849" y="19687"/>
                </a:lnTo>
                <a:cubicBezTo>
                  <a:pt x="11862" y="19680"/>
                  <a:pt x="11877" y="19673"/>
                  <a:pt x="11890" y="19663"/>
                </a:cubicBezTo>
                <a:lnTo>
                  <a:pt x="17592" y="15618"/>
                </a:lnTo>
                <a:close/>
                <a:moveTo>
                  <a:pt x="11663" y="0"/>
                </a:moveTo>
                <a:cubicBezTo>
                  <a:pt x="9970" y="0"/>
                  <a:pt x="8296" y="372"/>
                  <a:pt x="6762" y="1089"/>
                </a:cubicBezTo>
                <a:cubicBezTo>
                  <a:pt x="6589" y="1168"/>
                  <a:pt x="6515" y="1371"/>
                  <a:pt x="6596" y="1544"/>
                </a:cubicBezTo>
                <a:cubicBezTo>
                  <a:pt x="6654" y="1669"/>
                  <a:pt x="6777" y="1742"/>
                  <a:pt x="6907" y="1742"/>
                </a:cubicBezTo>
                <a:cubicBezTo>
                  <a:pt x="6955" y="1742"/>
                  <a:pt x="7005" y="1731"/>
                  <a:pt x="7052" y="1710"/>
                </a:cubicBezTo>
                <a:cubicBezTo>
                  <a:pt x="8399" y="1080"/>
                  <a:pt x="9863" y="733"/>
                  <a:pt x="11350" y="691"/>
                </a:cubicBezTo>
                <a:lnTo>
                  <a:pt x="11350" y="4404"/>
                </a:lnTo>
                <a:lnTo>
                  <a:pt x="5598" y="8485"/>
                </a:lnTo>
                <a:cubicBezTo>
                  <a:pt x="5586" y="8493"/>
                  <a:pt x="5575" y="8503"/>
                  <a:pt x="5563" y="8514"/>
                </a:cubicBezTo>
                <a:cubicBezTo>
                  <a:pt x="5560" y="8516"/>
                  <a:pt x="5557" y="8519"/>
                  <a:pt x="5555" y="8522"/>
                </a:cubicBezTo>
                <a:cubicBezTo>
                  <a:pt x="5547" y="8530"/>
                  <a:pt x="5540" y="8537"/>
                  <a:pt x="5534" y="8546"/>
                </a:cubicBezTo>
                <a:cubicBezTo>
                  <a:pt x="5530" y="8550"/>
                  <a:pt x="5527" y="8554"/>
                  <a:pt x="5524" y="8559"/>
                </a:cubicBezTo>
                <a:cubicBezTo>
                  <a:pt x="5518" y="8566"/>
                  <a:pt x="5512" y="8573"/>
                  <a:pt x="5508" y="8580"/>
                </a:cubicBezTo>
                <a:cubicBezTo>
                  <a:pt x="5505" y="8585"/>
                  <a:pt x="5502" y="8590"/>
                  <a:pt x="5499" y="8595"/>
                </a:cubicBezTo>
                <a:cubicBezTo>
                  <a:pt x="5495" y="8604"/>
                  <a:pt x="5491" y="8611"/>
                  <a:pt x="5486" y="8619"/>
                </a:cubicBezTo>
                <a:cubicBezTo>
                  <a:pt x="5482" y="8627"/>
                  <a:pt x="5482" y="8630"/>
                  <a:pt x="5479" y="8635"/>
                </a:cubicBezTo>
                <a:cubicBezTo>
                  <a:pt x="5476" y="8643"/>
                  <a:pt x="5473" y="8651"/>
                  <a:pt x="5470" y="8660"/>
                </a:cubicBezTo>
                <a:cubicBezTo>
                  <a:pt x="5469" y="8666"/>
                  <a:pt x="5467" y="8672"/>
                  <a:pt x="5466" y="8676"/>
                </a:cubicBezTo>
                <a:cubicBezTo>
                  <a:pt x="5463" y="8686"/>
                  <a:pt x="5462" y="8695"/>
                  <a:pt x="5459" y="8705"/>
                </a:cubicBezTo>
                <a:cubicBezTo>
                  <a:pt x="5459" y="8711"/>
                  <a:pt x="5457" y="8715"/>
                  <a:pt x="5456" y="8720"/>
                </a:cubicBezTo>
                <a:cubicBezTo>
                  <a:pt x="5454" y="8734"/>
                  <a:pt x="5454" y="8750"/>
                  <a:pt x="5453" y="8765"/>
                </a:cubicBezTo>
                <a:lnTo>
                  <a:pt x="5453" y="10450"/>
                </a:lnTo>
                <a:cubicBezTo>
                  <a:pt x="5453" y="10639"/>
                  <a:pt x="5607" y="10793"/>
                  <a:pt x="5797" y="10793"/>
                </a:cubicBezTo>
                <a:cubicBezTo>
                  <a:pt x="5985" y="10793"/>
                  <a:pt x="6139" y="10639"/>
                  <a:pt x="6139" y="10450"/>
                </a:cubicBezTo>
                <a:lnTo>
                  <a:pt x="6139" y="9428"/>
                </a:lnTo>
                <a:lnTo>
                  <a:pt x="11349" y="13126"/>
                </a:lnTo>
                <a:lnTo>
                  <a:pt x="11349" y="18720"/>
                </a:lnTo>
                <a:lnTo>
                  <a:pt x="6138" y="15023"/>
                </a:lnTo>
                <a:lnTo>
                  <a:pt x="6138" y="11821"/>
                </a:lnTo>
                <a:cubicBezTo>
                  <a:pt x="6138" y="11631"/>
                  <a:pt x="5984" y="11479"/>
                  <a:pt x="5795" y="11479"/>
                </a:cubicBezTo>
                <a:cubicBezTo>
                  <a:pt x="5605" y="11479"/>
                  <a:pt x="5451" y="11631"/>
                  <a:pt x="5451" y="11821"/>
                </a:cubicBezTo>
                <a:lnTo>
                  <a:pt x="5451" y="15019"/>
                </a:lnTo>
                <a:lnTo>
                  <a:pt x="2196" y="17253"/>
                </a:lnTo>
                <a:cubicBezTo>
                  <a:pt x="1214" y="15583"/>
                  <a:pt x="689" y="13677"/>
                  <a:pt x="689" y="11688"/>
                </a:cubicBezTo>
                <a:cubicBezTo>
                  <a:pt x="687" y="7891"/>
                  <a:pt x="2643" y="4363"/>
                  <a:pt x="5864" y="2354"/>
                </a:cubicBezTo>
                <a:cubicBezTo>
                  <a:pt x="6014" y="2249"/>
                  <a:pt x="6056" y="2045"/>
                  <a:pt x="5959" y="1889"/>
                </a:cubicBezTo>
                <a:cubicBezTo>
                  <a:pt x="5895" y="1786"/>
                  <a:pt x="5783" y="1729"/>
                  <a:pt x="5669" y="1729"/>
                </a:cubicBezTo>
                <a:cubicBezTo>
                  <a:pt x="5611" y="1729"/>
                  <a:pt x="5554" y="1743"/>
                  <a:pt x="5501" y="1773"/>
                </a:cubicBezTo>
                <a:cubicBezTo>
                  <a:pt x="2080" y="3907"/>
                  <a:pt x="1" y="7656"/>
                  <a:pt x="4" y="11688"/>
                </a:cubicBezTo>
                <a:cubicBezTo>
                  <a:pt x="4" y="14810"/>
                  <a:pt x="1220" y="17745"/>
                  <a:pt x="3428" y="19953"/>
                </a:cubicBezTo>
                <a:cubicBezTo>
                  <a:pt x="5634" y="22161"/>
                  <a:pt x="8569" y="23377"/>
                  <a:pt x="11691" y="23377"/>
                </a:cubicBezTo>
                <a:cubicBezTo>
                  <a:pt x="14813" y="23377"/>
                  <a:pt x="17748" y="22161"/>
                  <a:pt x="19956" y="19953"/>
                </a:cubicBezTo>
                <a:cubicBezTo>
                  <a:pt x="22163" y="17745"/>
                  <a:pt x="23380" y="14810"/>
                  <a:pt x="23380" y="11688"/>
                </a:cubicBezTo>
                <a:cubicBezTo>
                  <a:pt x="23380" y="8566"/>
                  <a:pt x="22164" y="5631"/>
                  <a:pt x="19956" y="3424"/>
                </a:cubicBezTo>
                <a:lnTo>
                  <a:pt x="19956" y="3423"/>
                </a:lnTo>
                <a:cubicBezTo>
                  <a:pt x="17750" y="1216"/>
                  <a:pt x="14813" y="1"/>
                  <a:pt x="11693" y="1"/>
                </a:cubicBezTo>
                <a:cubicBezTo>
                  <a:pt x="11683" y="0"/>
                  <a:pt x="11673" y="0"/>
                  <a:pt x="116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8"/>
          <p:cNvSpPr/>
          <p:nvPr/>
        </p:nvSpPr>
        <p:spPr>
          <a:xfrm>
            <a:off x="6745453" y="6247616"/>
            <a:ext cx="1080297" cy="1080251"/>
          </a:xfrm>
          <a:custGeom>
            <a:rect b="b" l="l" r="r" t="t"/>
            <a:pathLst>
              <a:path extrusionOk="0" h="23377" w="23378">
                <a:moveTo>
                  <a:pt x="12031" y="689"/>
                </a:moveTo>
                <a:cubicBezTo>
                  <a:pt x="14728" y="772"/>
                  <a:pt x="17259" y="1819"/>
                  <a:pt x="19224" y="3669"/>
                </a:cubicBezTo>
                <a:lnTo>
                  <a:pt x="15893" y="7000"/>
                </a:lnTo>
                <a:cubicBezTo>
                  <a:pt x="14828" y="6038"/>
                  <a:pt x="13464" y="5474"/>
                  <a:pt x="12031" y="5400"/>
                </a:cubicBezTo>
                <a:lnTo>
                  <a:pt x="12031" y="2984"/>
                </a:lnTo>
                <a:cubicBezTo>
                  <a:pt x="12026" y="2797"/>
                  <a:pt x="11874" y="2649"/>
                  <a:pt x="11688" y="2649"/>
                </a:cubicBezTo>
                <a:cubicBezTo>
                  <a:pt x="11503" y="2649"/>
                  <a:pt x="11350" y="2797"/>
                  <a:pt x="11346" y="2984"/>
                </a:cubicBezTo>
                <a:lnTo>
                  <a:pt x="11346" y="5400"/>
                </a:lnTo>
                <a:cubicBezTo>
                  <a:pt x="9913" y="5474"/>
                  <a:pt x="8549" y="6038"/>
                  <a:pt x="7484" y="7000"/>
                </a:cubicBezTo>
                <a:lnTo>
                  <a:pt x="4155" y="3669"/>
                </a:lnTo>
                <a:cubicBezTo>
                  <a:pt x="6119" y="1819"/>
                  <a:pt x="8650" y="772"/>
                  <a:pt x="11347" y="691"/>
                </a:cubicBezTo>
                <a:lnTo>
                  <a:pt x="11347" y="1615"/>
                </a:lnTo>
                <a:cubicBezTo>
                  <a:pt x="11350" y="1801"/>
                  <a:pt x="11503" y="1949"/>
                  <a:pt x="11688" y="1949"/>
                </a:cubicBezTo>
                <a:cubicBezTo>
                  <a:pt x="11876" y="1949"/>
                  <a:pt x="12026" y="1801"/>
                  <a:pt x="12031" y="1615"/>
                </a:cubicBezTo>
                <a:lnTo>
                  <a:pt x="12031" y="689"/>
                </a:lnTo>
                <a:close/>
                <a:moveTo>
                  <a:pt x="19708" y="4154"/>
                </a:moveTo>
                <a:cubicBezTo>
                  <a:pt x="21558" y="6118"/>
                  <a:pt x="22605" y="8650"/>
                  <a:pt x="22688" y="11347"/>
                </a:cubicBezTo>
                <a:lnTo>
                  <a:pt x="17976" y="11347"/>
                </a:lnTo>
                <a:cubicBezTo>
                  <a:pt x="17903" y="9913"/>
                  <a:pt x="17338" y="8550"/>
                  <a:pt x="16377" y="7483"/>
                </a:cubicBezTo>
                <a:lnTo>
                  <a:pt x="19518" y="4344"/>
                </a:lnTo>
                <a:lnTo>
                  <a:pt x="19708" y="4154"/>
                </a:lnTo>
                <a:close/>
                <a:moveTo>
                  <a:pt x="11687" y="6076"/>
                </a:moveTo>
                <a:cubicBezTo>
                  <a:pt x="13517" y="6076"/>
                  <a:pt x="15288" y="6973"/>
                  <a:pt x="16355" y="8570"/>
                </a:cubicBezTo>
                <a:cubicBezTo>
                  <a:pt x="17843" y="10795"/>
                  <a:pt x="17551" y="13764"/>
                  <a:pt x="15658" y="15657"/>
                </a:cubicBezTo>
                <a:cubicBezTo>
                  <a:pt x="14611" y="16709"/>
                  <a:pt x="13189" y="17301"/>
                  <a:pt x="11706" y="17301"/>
                </a:cubicBezTo>
                <a:cubicBezTo>
                  <a:pt x="11701" y="17301"/>
                  <a:pt x="11695" y="17301"/>
                  <a:pt x="11690" y="17301"/>
                </a:cubicBezTo>
                <a:cubicBezTo>
                  <a:pt x="9012" y="17301"/>
                  <a:pt x="6706" y="15409"/>
                  <a:pt x="6184" y="12783"/>
                </a:cubicBezTo>
                <a:cubicBezTo>
                  <a:pt x="5662" y="10157"/>
                  <a:pt x="7068" y="7528"/>
                  <a:pt x="9541" y="6504"/>
                </a:cubicBezTo>
                <a:cubicBezTo>
                  <a:pt x="10239" y="6215"/>
                  <a:pt x="10968" y="6076"/>
                  <a:pt x="11687" y="6076"/>
                </a:cubicBezTo>
                <a:close/>
                <a:moveTo>
                  <a:pt x="3670" y="4154"/>
                </a:moveTo>
                <a:lnTo>
                  <a:pt x="7001" y="7485"/>
                </a:lnTo>
                <a:cubicBezTo>
                  <a:pt x="6041" y="8550"/>
                  <a:pt x="5475" y="9913"/>
                  <a:pt x="5401" y="11347"/>
                </a:cubicBezTo>
                <a:lnTo>
                  <a:pt x="4057" y="11347"/>
                </a:lnTo>
                <a:cubicBezTo>
                  <a:pt x="3872" y="11351"/>
                  <a:pt x="3724" y="11503"/>
                  <a:pt x="3724" y="11689"/>
                </a:cubicBezTo>
                <a:cubicBezTo>
                  <a:pt x="3724" y="11875"/>
                  <a:pt x="3872" y="12027"/>
                  <a:pt x="4057" y="12031"/>
                </a:cubicBezTo>
                <a:lnTo>
                  <a:pt x="5401" y="12031"/>
                </a:lnTo>
                <a:cubicBezTo>
                  <a:pt x="5475" y="13465"/>
                  <a:pt x="6041" y="14828"/>
                  <a:pt x="7001" y="15893"/>
                </a:cubicBezTo>
                <a:lnTo>
                  <a:pt x="3670" y="19223"/>
                </a:lnTo>
                <a:cubicBezTo>
                  <a:pt x="1820" y="17258"/>
                  <a:pt x="773" y="14727"/>
                  <a:pt x="692" y="12030"/>
                </a:cubicBezTo>
                <a:lnTo>
                  <a:pt x="2689" y="12030"/>
                </a:lnTo>
                <a:cubicBezTo>
                  <a:pt x="2875" y="12026"/>
                  <a:pt x="3023" y="11875"/>
                  <a:pt x="3023" y="11688"/>
                </a:cubicBezTo>
                <a:cubicBezTo>
                  <a:pt x="3023" y="11502"/>
                  <a:pt x="2875" y="11350"/>
                  <a:pt x="2689" y="11347"/>
                </a:cubicBezTo>
                <a:lnTo>
                  <a:pt x="692" y="11347"/>
                </a:lnTo>
                <a:cubicBezTo>
                  <a:pt x="773" y="8650"/>
                  <a:pt x="1822" y="6118"/>
                  <a:pt x="3670" y="4154"/>
                </a:cubicBezTo>
                <a:close/>
                <a:moveTo>
                  <a:pt x="7485" y="16376"/>
                </a:moveTo>
                <a:cubicBezTo>
                  <a:pt x="8550" y="17337"/>
                  <a:pt x="9914" y="17903"/>
                  <a:pt x="11347" y="17975"/>
                </a:cubicBezTo>
                <a:lnTo>
                  <a:pt x="11347" y="22686"/>
                </a:lnTo>
                <a:cubicBezTo>
                  <a:pt x="8650" y="22605"/>
                  <a:pt x="6119" y="21556"/>
                  <a:pt x="4155" y="19707"/>
                </a:cubicBezTo>
                <a:lnTo>
                  <a:pt x="7485" y="16376"/>
                </a:lnTo>
                <a:close/>
                <a:moveTo>
                  <a:pt x="22688" y="12030"/>
                </a:moveTo>
                <a:cubicBezTo>
                  <a:pt x="22607" y="14727"/>
                  <a:pt x="21558" y="17258"/>
                  <a:pt x="19708" y="19223"/>
                </a:cubicBezTo>
                <a:lnTo>
                  <a:pt x="17967" y="17482"/>
                </a:lnTo>
                <a:cubicBezTo>
                  <a:pt x="17901" y="17415"/>
                  <a:pt x="17813" y="17382"/>
                  <a:pt x="17725" y="17382"/>
                </a:cubicBezTo>
                <a:cubicBezTo>
                  <a:pt x="17637" y="17382"/>
                  <a:pt x="17549" y="17415"/>
                  <a:pt x="17483" y="17482"/>
                </a:cubicBezTo>
                <a:cubicBezTo>
                  <a:pt x="17349" y="17615"/>
                  <a:pt x="17349" y="17832"/>
                  <a:pt x="17483" y="17966"/>
                </a:cubicBezTo>
                <a:lnTo>
                  <a:pt x="19224" y="19707"/>
                </a:lnTo>
                <a:cubicBezTo>
                  <a:pt x="17259" y="21557"/>
                  <a:pt x="14728" y="22605"/>
                  <a:pt x="12031" y="22686"/>
                </a:cubicBezTo>
                <a:lnTo>
                  <a:pt x="12031" y="17975"/>
                </a:lnTo>
                <a:cubicBezTo>
                  <a:pt x="13464" y="17903"/>
                  <a:pt x="14828" y="17337"/>
                  <a:pt x="15894" y="16376"/>
                </a:cubicBezTo>
                <a:lnTo>
                  <a:pt x="16586" y="17070"/>
                </a:lnTo>
                <a:cubicBezTo>
                  <a:pt x="16653" y="17136"/>
                  <a:pt x="16741" y="17170"/>
                  <a:pt x="16828" y="17170"/>
                </a:cubicBezTo>
                <a:cubicBezTo>
                  <a:pt x="16916" y="17170"/>
                  <a:pt x="17004" y="17136"/>
                  <a:pt x="17071" y="17068"/>
                </a:cubicBezTo>
                <a:cubicBezTo>
                  <a:pt x="17204" y="16935"/>
                  <a:pt x="17204" y="16719"/>
                  <a:pt x="17071" y="16585"/>
                </a:cubicBezTo>
                <a:lnTo>
                  <a:pt x="16377" y="15892"/>
                </a:lnTo>
                <a:cubicBezTo>
                  <a:pt x="17339" y="14827"/>
                  <a:pt x="17903" y="13463"/>
                  <a:pt x="17977" y="12030"/>
                </a:cubicBezTo>
                <a:close/>
                <a:moveTo>
                  <a:pt x="11690" y="0"/>
                </a:moveTo>
                <a:cubicBezTo>
                  <a:pt x="8568" y="0"/>
                  <a:pt x="5631" y="1216"/>
                  <a:pt x="3425" y="3424"/>
                </a:cubicBezTo>
                <a:cubicBezTo>
                  <a:pt x="1217" y="5632"/>
                  <a:pt x="1" y="8567"/>
                  <a:pt x="1" y="11689"/>
                </a:cubicBezTo>
                <a:cubicBezTo>
                  <a:pt x="1" y="14810"/>
                  <a:pt x="1217" y="17746"/>
                  <a:pt x="3425" y="19953"/>
                </a:cubicBezTo>
                <a:cubicBezTo>
                  <a:pt x="5633" y="22161"/>
                  <a:pt x="8568" y="23376"/>
                  <a:pt x="11690" y="23376"/>
                </a:cubicBezTo>
                <a:cubicBezTo>
                  <a:pt x="14810" y="23376"/>
                  <a:pt x="17745" y="22161"/>
                  <a:pt x="19953" y="19953"/>
                </a:cubicBezTo>
                <a:cubicBezTo>
                  <a:pt x="22161" y="17744"/>
                  <a:pt x="23377" y="14810"/>
                  <a:pt x="23377" y="11689"/>
                </a:cubicBezTo>
                <a:cubicBezTo>
                  <a:pt x="23377" y="8567"/>
                  <a:pt x="22161" y="5632"/>
                  <a:pt x="19953" y="3424"/>
                </a:cubicBezTo>
                <a:cubicBezTo>
                  <a:pt x="17747" y="1216"/>
                  <a:pt x="14810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" name="Google Shape;1059;p38"/>
          <p:cNvGrpSpPr/>
          <p:nvPr/>
        </p:nvGrpSpPr>
        <p:grpSpPr>
          <a:xfrm>
            <a:off x="8870608" y="6247623"/>
            <a:ext cx="936399" cy="1080251"/>
            <a:chOff x="6846925" y="2297500"/>
            <a:chExt cx="506600" cy="584425"/>
          </a:xfrm>
        </p:grpSpPr>
        <p:sp>
          <p:nvSpPr>
            <p:cNvPr id="1060" name="Google Shape;1060;p38"/>
            <p:cNvSpPr/>
            <p:nvPr/>
          </p:nvSpPr>
          <p:spPr>
            <a:xfrm>
              <a:off x="7111525" y="2578125"/>
              <a:ext cx="221900" cy="303800"/>
            </a:xfrm>
            <a:custGeom>
              <a:rect b="b" l="l" r="r" t="t"/>
              <a:pathLst>
                <a:path extrusionOk="0" h="12152" w="8876">
                  <a:moveTo>
                    <a:pt x="8492" y="0"/>
                  </a:moveTo>
                  <a:cubicBezTo>
                    <a:pt x="8344" y="0"/>
                    <a:pt x="8208" y="96"/>
                    <a:pt x="8163" y="245"/>
                  </a:cubicBezTo>
                  <a:cubicBezTo>
                    <a:pt x="7624" y="2050"/>
                    <a:pt x="6647" y="3985"/>
                    <a:pt x="5260" y="5994"/>
                  </a:cubicBezTo>
                  <a:cubicBezTo>
                    <a:pt x="5211" y="6067"/>
                    <a:pt x="5191" y="6155"/>
                    <a:pt x="5204" y="6241"/>
                  </a:cubicBezTo>
                  <a:lnTo>
                    <a:pt x="6012" y="11465"/>
                  </a:lnTo>
                  <a:lnTo>
                    <a:pt x="342" y="11465"/>
                  </a:lnTo>
                  <a:cubicBezTo>
                    <a:pt x="154" y="11465"/>
                    <a:pt x="0" y="11619"/>
                    <a:pt x="0" y="11809"/>
                  </a:cubicBezTo>
                  <a:cubicBezTo>
                    <a:pt x="0" y="11998"/>
                    <a:pt x="154" y="12151"/>
                    <a:pt x="342" y="12151"/>
                  </a:cubicBezTo>
                  <a:lnTo>
                    <a:pt x="6411" y="12151"/>
                  </a:lnTo>
                  <a:cubicBezTo>
                    <a:pt x="6621" y="12151"/>
                    <a:pt x="6782" y="11964"/>
                    <a:pt x="6750" y="11757"/>
                  </a:cubicBezTo>
                  <a:lnTo>
                    <a:pt x="5903" y="6271"/>
                  </a:lnTo>
                  <a:cubicBezTo>
                    <a:pt x="7290" y="4242"/>
                    <a:pt x="8271" y="2282"/>
                    <a:pt x="8821" y="442"/>
                  </a:cubicBezTo>
                  <a:cubicBezTo>
                    <a:pt x="8876" y="261"/>
                    <a:pt x="8773" y="69"/>
                    <a:pt x="8590" y="14"/>
                  </a:cubicBezTo>
                  <a:cubicBezTo>
                    <a:pt x="8557" y="5"/>
                    <a:pt x="8525" y="0"/>
                    <a:pt x="84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6846925" y="2297500"/>
              <a:ext cx="506600" cy="584425"/>
            </a:xfrm>
            <a:custGeom>
              <a:rect b="b" l="l" r="r" t="t"/>
              <a:pathLst>
                <a:path extrusionOk="0" h="23377" w="20264">
                  <a:moveTo>
                    <a:pt x="10807" y="0"/>
                  </a:moveTo>
                  <a:cubicBezTo>
                    <a:pt x="8118" y="0"/>
                    <a:pt x="6011" y="952"/>
                    <a:pt x="4543" y="2828"/>
                  </a:cubicBezTo>
                  <a:cubicBezTo>
                    <a:pt x="3356" y="4342"/>
                    <a:pt x="2898" y="6066"/>
                    <a:pt x="2651" y="6991"/>
                  </a:cubicBezTo>
                  <a:cubicBezTo>
                    <a:pt x="2603" y="7173"/>
                    <a:pt x="2560" y="7329"/>
                    <a:pt x="2528" y="7430"/>
                  </a:cubicBezTo>
                  <a:cubicBezTo>
                    <a:pt x="2238" y="8300"/>
                    <a:pt x="832" y="11699"/>
                    <a:pt x="242" y="13119"/>
                  </a:cubicBezTo>
                  <a:cubicBezTo>
                    <a:pt x="1" y="13700"/>
                    <a:pt x="427" y="14338"/>
                    <a:pt x="1055" y="14338"/>
                  </a:cubicBezTo>
                  <a:lnTo>
                    <a:pt x="2136" y="14338"/>
                  </a:lnTo>
                  <a:cubicBezTo>
                    <a:pt x="2293" y="15152"/>
                    <a:pt x="2763" y="17491"/>
                    <a:pt x="3130" y="18458"/>
                  </a:cubicBezTo>
                  <a:cubicBezTo>
                    <a:pt x="3474" y="19366"/>
                    <a:pt x="4286" y="19896"/>
                    <a:pt x="5482" y="19989"/>
                  </a:cubicBezTo>
                  <a:cubicBezTo>
                    <a:pt x="5613" y="19999"/>
                    <a:pt x="5742" y="20004"/>
                    <a:pt x="5867" y="20004"/>
                  </a:cubicBezTo>
                  <a:cubicBezTo>
                    <a:pt x="6214" y="20004"/>
                    <a:pt x="6526" y="19969"/>
                    <a:pt x="6751" y="19935"/>
                  </a:cubicBezTo>
                  <a:lnTo>
                    <a:pt x="7310" y="23093"/>
                  </a:lnTo>
                  <a:cubicBezTo>
                    <a:pt x="7339" y="23257"/>
                    <a:pt x="7481" y="23376"/>
                    <a:pt x="7648" y="23376"/>
                  </a:cubicBezTo>
                  <a:lnTo>
                    <a:pt x="9555" y="23376"/>
                  </a:lnTo>
                  <a:cubicBezTo>
                    <a:pt x="9745" y="23376"/>
                    <a:pt x="9898" y="23223"/>
                    <a:pt x="9898" y="23033"/>
                  </a:cubicBezTo>
                  <a:cubicBezTo>
                    <a:pt x="9898" y="22844"/>
                    <a:pt x="9745" y="22690"/>
                    <a:pt x="9555" y="22690"/>
                  </a:cubicBezTo>
                  <a:lnTo>
                    <a:pt x="7935" y="22690"/>
                  </a:lnTo>
                  <a:lnTo>
                    <a:pt x="7366" y="19475"/>
                  </a:lnTo>
                  <a:cubicBezTo>
                    <a:pt x="7336" y="19308"/>
                    <a:pt x="7190" y="19191"/>
                    <a:pt x="7027" y="19191"/>
                  </a:cubicBezTo>
                  <a:cubicBezTo>
                    <a:pt x="7001" y="19191"/>
                    <a:pt x="6974" y="19195"/>
                    <a:pt x="6947" y="19201"/>
                  </a:cubicBezTo>
                  <a:cubicBezTo>
                    <a:pt x="6936" y="19204"/>
                    <a:pt x="6456" y="19317"/>
                    <a:pt x="5866" y="19317"/>
                  </a:cubicBezTo>
                  <a:cubicBezTo>
                    <a:pt x="5087" y="19317"/>
                    <a:pt x="4116" y="19121"/>
                    <a:pt x="3773" y="18215"/>
                  </a:cubicBezTo>
                  <a:cubicBezTo>
                    <a:pt x="3355" y="17116"/>
                    <a:pt x="2763" y="13964"/>
                    <a:pt x="2757" y="13932"/>
                  </a:cubicBezTo>
                  <a:cubicBezTo>
                    <a:pt x="2727" y="13769"/>
                    <a:pt x="2586" y="13652"/>
                    <a:pt x="2421" y="13652"/>
                  </a:cubicBezTo>
                  <a:lnTo>
                    <a:pt x="1057" y="13652"/>
                  </a:lnTo>
                  <a:cubicBezTo>
                    <a:pt x="918" y="13652"/>
                    <a:pt x="823" y="13511"/>
                    <a:pt x="877" y="13382"/>
                  </a:cubicBezTo>
                  <a:cubicBezTo>
                    <a:pt x="1614" y="11609"/>
                    <a:pt x="2894" y="8506"/>
                    <a:pt x="3179" y="7647"/>
                  </a:cubicBezTo>
                  <a:cubicBezTo>
                    <a:pt x="3220" y="7527"/>
                    <a:pt x="3262" y="7369"/>
                    <a:pt x="3316" y="7168"/>
                  </a:cubicBezTo>
                  <a:cubicBezTo>
                    <a:pt x="3787" y="5396"/>
                    <a:pt x="5042" y="686"/>
                    <a:pt x="10809" y="686"/>
                  </a:cubicBezTo>
                  <a:cubicBezTo>
                    <a:pt x="12146" y="686"/>
                    <a:pt x="13470" y="945"/>
                    <a:pt x="14635" y="1432"/>
                  </a:cubicBezTo>
                  <a:cubicBezTo>
                    <a:pt x="15853" y="1943"/>
                    <a:pt x="16864" y="2674"/>
                    <a:pt x="17639" y="3607"/>
                  </a:cubicBezTo>
                  <a:cubicBezTo>
                    <a:pt x="19058" y="5317"/>
                    <a:pt x="19551" y="7588"/>
                    <a:pt x="19065" y="10172"/>
                  </a:cubicBezTo>
                  <a:cubicBezTo>
                    <a:pt x="19030" y="10357"/>
                    <a:pt x="19154" y="10537"/>
                    <a:pt x="19339" y="10572"/>
                  </a:cubicBezTo>
                  <a:cubicBezTo>
                    <a:pt x="19361" y="10576"/>
                    <a:pt x="19382" y="10578"/>
                    <a:pt x="19403" y="10578"/>
                  </a:cubicBezTo>
                  <a:cubicBezTo>
                    <a:pt x="19565" y="10578"/>
                    <a:pt x="19709" y="10462"/>
                    <a:pt x="19740" y="10298"/>
                  </a:cubicBezTo>
                  <a:cubicBezTo>
                    <a:pt x="20264" y="7506"/>
                    <a:pt x="19719" y="5042"/>
                    <a:pt x="18166" y="3170"/>
                  </a:cubicBezTo>
                  <a:lnTo>
                    <a:pt x="18166" y="3169"/>
                  </a:lnTo>
                  <a:cubicBezTo>
                    <a:pt x="17320" y="2150"/>
                    <a:pt x="16220" y="1354"/>
                    <a:pt x="14899" y="800"/>
                  </a:cubicBezTo>
                  <a:cubicBezTo>
                    <a:pt x="13649" y="277"/>
                    <a:pt x="12235" y="0"/>
                    <a:pt x="10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7013050" y="2445325"/>
              <a:ext cx="221775" cy="332350"/>
            </a:xfrm>
            <a:custGeom>
              <a:rect b="b" l="l" r="r" t="t"/>
              <a:pathLst>
                <a:path extrusionOk="0" h="13294" w="8871">
                  <a:moveTo>
                    <a:pt x="3089" y="5928"/>
                  </a:moveTo>
                  <a:cubicBezTo>
                    <a:pt x="3141" y="5983"/>
                    <a:pt x="3275" y="6184"/>
                    <a:pt x="3407" y="6829"/>
                  </a:cubicBezTo>
                  <a:cubicBezTo>
                    <a:pt x="3160" y="6712"/>
                    <a:pt x="3015" y="6555"/>
                    <a:pt x="2955" y="6404"/>
                  </a:cubicBezTo>
                  <a:cubicBezTo>
                    <a:pt x="2890" y="6240"/>
                    <a:pt x="2921" y="6078"/>
                    <a:pt x="3037" y="5970"/>
                  </a:cubicBezTo>
                  <a:cubicBezTo>
                    <a:pt x="3053" y="5954"/>
                    <a:pt x="3070" y="5940"/>
                    <a:pt x="3089" y="5928"/>
                  </a:cubicBezTo>
                  <a:close/>
                  <a:moveTo>
                    <a:pt x="5783" y="5928"/>
                  </a:moveTo>
                  <a:cubicBezTo>
                    <a:pt x="5800" y="5940"/>
                    <a:pt x="5818" y="5954"/>
                    <a:pt x="5834" y="5970"/>
                  </a:cubicBezTo>
                  <a:cubicBezTo>
                    <a:pt x="5950" y="6079"/>
                    <a:pt x="5982" y="6242"/>
                    <a:pt x="5916" y="6407"/>
                  </a:cubicBezTo>
                  <a:cubicBezTo>
                    <a:pt x="5857" y="6558"/>
                    <a:pt x="5710" y="6716"/>
                    <a:pt x="5464" y="6834"/>
                  </a:cubicBezTo>
                  <a:cubicBezTo>
                    <a:pt x="5594" y="6184"/>
                    <a:pt x="5729" y="5985"/>
                    <a:pt x="5783" y="5928"/>
                  </a:cubicBezTo>
                  <a:close/>
                  <a:moveTo>
                    <a:pt x="4234" y="7706"/>
                  </a:moveTo>
                  <a:lnTo>
                    <a:pt x="4234" y="7706"/>
                  </a:lnTo>
                  <a:cubicBezTo>
                    <a:pt x="4300" y="7708"/>
                    <a:pt x="4368" y="7710"/>
                    <a:pt x="4436" y="7710"/>
                  </a:cubicBezTo>
                  <a:cubicBezTo>
                    <a:pt x="4504" y="7710"/>
                    <a:pt x="4572" y="7708"/>
                    <a:pt x="4637" y="7706"/>
                  </a:cubicBezTo>
                  <a:lnTo>
                    <a:pt x="4637" y="7706"/>
                  </a:lnTo>
                  <a:cubicBezTo>
                    <a:pt x="4622" y="7835"/>
                    <a:pt x="4611" y="7964"/>
                    <a:pt x="4598" y="8093"/>
                  </a:cubicBezTo>
                  <a:cubicBezTo>
                    <a:pt x="4525" y="8873"/>
                    <a:pt x="4500" y="9625"/>
                    <a:pt x="4490" y="10044"/>
                  </a:cubicBezTo>
                  <a:lnTo>
                    <a:pt x="4380" y="10044"/>
                  </a:lnTo>
                  <a:cubicBezTo>
                    <a:pt x="4370" y="9625"/>
                    <a:pt x="4345" y="8873"/>
                    <a:pt x="4273" y="8093"/>
                  </a:cubicBezTo>
                  <a:cubicBezTo>
                    <a:pt x="4261" y="7964"/>
                    <a:pt x="4248" y="7833"/>
                    <a:pt x="4234" y="7706"/>
                  </a:cubicBezTo>
                  <a:close/>
                  <a:moveTo>
                    <a:pt x="5516" y="10732"/>
                  </a:moveTo>
                  <a:lnTo>
                    <a:pt x="5516" y="11186"/>
                  </a:lnTo>
                  <a:lnTo>
                    <a:pt x="3356" y="11186"/>
                  </a:lnTo>
                  <a:lnTo>
                    <a:pt x="3356" y="10732"/>
                  </a:lnTo>
                  <a:close/>
                  <a:moveTo>
                    <a:pt x="5458" y="11872"/>
                  </a:moveTo>
                  <a:cubicBezTo>
                    <a:pt x="5309" y="12310"/>
                    <a:pt x="4898" y="12605"/>
                    <a:pt x="4435" y="12605"/>
                  </a:cubicBezTo>
                  <a:cubicBezTo>
                    <a:pt x="3972" y="12605"/>
                    <a:pt x="3562" y="12310"/>
                    <a:pt x="3414" y="11872"/>
                  </a:cubicBezTo>
                  <a:close/>
                  <a:moveTo>
                    <a:pt x="4435" y="1"/>
                  </a:moveTo>
                  <a:lnTo>
                    <a:pt x="4435" y="2"/>
                  </a:lnTo>
                  <a:cubicBezTo>
                    <a:pt x="1991" y="2"/>
                    <a:pt x="2" y="1998"/>
                    <a:pt x="2" y="4451"/>
                  </a:cubicBezTo>
                  <a:cubicBezTo>
                    <a:pt x="0" y="5313"/>
                    <a:pt x="250" y="6156"/>
                    <a:pt x="718" y="6879"/>
                  </a:cubicBezTo>
                  <a:cubicBezTo>
                    <a:pt x="718" y="6879"/>
                    <a:pt x="720" y="6880"/>
                    <a:pt x="720" y="6880"/>
                  </a:cubicBezTo>
                  <a:lnTo>
                    <a:pt x="724" y="6886"/>
                  </a:lnTo>
                  <a:cubicBezTo>
                    <a:pt x="736" y="6905"/>
                    <a:pt x="747" y="6922"/>
                    <a:pt x="756" y="6937"/>
                  </a:cubicBezTo>
                  <a:cubicBezTo>
                    <a:pt x="831" y="7051"/>
                    <a:pt x="904" y="7163"/>
                    <a:pt x="974" y="7273"/>
                  </a:cubicBezTo>
                  <a:cubicBezTo>
                    <a:pt x="1039" y="7377"/>
                    <a:pt x="1151" y="7434"/>
                    <a:pt x="1266" y="7434"/>
                  </a:cubicBezTo>
                  <a:cubicBezTo>
                    <a:pt x="1329" y="7434"/>
                    <a:pt x="1392" y="7417"/>
                    <a:pt x="1449" y="7381"/>
                  </a:cubicBezTo>
                  <a:cubicBezTo>
                    <a:pt x="1611" y="7278"/>
                    <a:pt x="1657" y="7064"/>
                    <a:pt x="1553" y="6905"/>
                  </a:cubicBezTo>
                  <a:cubicBezTo>
                    <a:pt x="1481" y="6793"/>
                    <a:pt x="1407" y="6677"/>
                    <a:pt x="1328" y="6557"/>
                  </a:cubicBezTo>
                  <a:cubicBezTo>
                    <a:pt x="1319" y="6542"/>
                    <a:pt x="1309" y="6528"/>
                    <a:pt x="1299" y="6513"/>
                  </a:cubicBezTo>
                  <a:lnTo>
                    <a:pt x="1294" y="6504"/>
                  </a:lnTo>
                  <a:lnTo>
                    <a:pt x="1291" y="6501"/>
                  </a:lnTo>
                  <a:cubicBezTo>
                    <a:pt x="897" y="5891"/>
                    <a:pt x="686" y="5180"/>
                    <a:pt x="688" y="4453"/>
                  </a:cubicBezTo>
                  <a:cubicBezTo>
                    <a:pt x="688" y="2377"/>
                    <a:pt x="2369" y="688"/>
                    <a:pt x="4435" y="688"/>
                  </a:cubicBezTo>
                  <a:cubicBezTo>
                    <a:pt x="6503" y="688"/>
                    <a:pt x="8184" y="2377"/>
                    <a:pt x="8184" y="4453"/>
                  </a:cubicBezTo>
                  <a:cubicBezTo>
                    <a:pt x="8184" y="5181"/>
                    <a:pt x="7974" y="5894"/>
                    <a:pt x="7576" y="6506"/>
                  </a:cubicBezTo>
                  <a:lnTo>
                    <a:pt x="7573" y="6512"/>
                  </a:lnTo>
                  <a:cubicBezTo>
                    <a:pt x="7563" y="6526"/>
                    <a:pt x="7553" y="6542"/>
                    <a:pt x="7540" y="6561"/>
                  </a:cubicBezTo>
                  <a:cubicBezTo>
                    <a:pt x="6392" y="8312"/>
                    <a:pt x="5828" y="9557"/>
                    <a:pt x="5628" y="10046"/>
                  </a:cubicBezTo>
                  <a:lnTo>
                    <a:pt x="5177" y="10046"/>
                  </a:lnTo>
                  <a:cubicBezTo>
                    <a:pt x="5187" y="9642"/>
                    <a:pt x="5211" y="8937"/>
                    <a:pt x="5277" y="8212"/>
                  </a:cubicBezTo>
                  <a:cubicBezTo>
                    <a:pt x="5297" y="7988"/>
                    <a:pt x="5319" y="7785"/>
                    <a:pt x="5340" y="7603"/>
                  </a:cubicBezTo>
                  <a:cubicBezTo>
                    <a:pt x="5943" y="7443"/>
                    <a:pt x="6375" y="7114"/>
                    <a:pt x="6555" y="6660"/>
                  </a:cubicBezTo>
                  <a:cubicBezTo>
                    <a:pt x="6722" y="6234"/>
                    <a:pt x="6621" y="5767"/>
                    <a:pt x="6301" y="5468"/>
                  </a:cubicBezTo>
                  <a:cubicBezTo>
                    <a:pt x="6103" y="5284"/>
                    <a:pt x="5918" y="5230"/>
                    <a:pt x="5771" y="5230"/>
                  </a:cubicBezTo>
                  <a:cubicBezTo>
                    <a:pt x="5670" y="5230"/>
                    <a:pt x="5587" y="5255"/>
                    <a:pt x="5528" y="5281"/>
                  </a:cubicBezTo>
                  <a:cubicBezTo>
                    <a:pt x="5092" y="5470"/>
                    <a:pt x="4866" y="6176"/>
                    <a:pt x="4728" y="7014"/>
                  </a:cubicBezTo>
                  <a:cubicBezTo>
                    <a:pt x="4640" y="7021"/>
                    <a:pt x="4544" y="7025"/>
                    <a:pt x="4444" y="7025"/>
                  </a:cubicBezTo>
                  <a:cubicBezTo>
                    <a:pt x="4337" y="7025"/>
                    <a:pt x="4235" y="7021"/>
                    <a:pt x="4141" y="7012"/>
                  </a:cubicBezTo>
                  <a:cubicBezTo>
                    <a:pt x="4004" y="6176"/>
                    <a:pt x="3777" y="5470"/>
                    <a:pt x="3343" y="5281"/>
                  </a:cubicBezTo>
                  <a:cubicBezTo>
                    <a:pt x="3284" y="5255"/>
                    <a:pt x="3200" y="5230"/>
                    <a:pt x="3099" y="5230"/>
                  </a:cubicBezTo>
                  <a:cubicBezTo>
                    <a:pt x="2952" y="5230"/>
                    <a:pt x="2768" y="5284"/>
                    <a:pt x="2569" y="5468"/>
                  </a:cubicBezTo>
                  <a:cubicBezTo>
                    <a:pt x="2249" y="5767"/>
                    <a:pt x="2150" y="6233"/>
                    <a:pt x="2316" y="6657"/>
                  </a:cubicBezTo>
                  <a:cubicBezTo>
                    <a:pt x="2494" y="7111"/>
                    <a:pt x="2926" y="7439"/>
                    <a:pt x="3528" y="7600"/>
                  </a:cubicBezTo>
                  <a:cubicBezTo>
                    <a:pt x="3552" y="7782"/>
                    <a:pt x="3573" y="7984"/>
                    <a:pt x="3594" y="8207"/>
                  </a:cubicBezTo>
                  <a:cubicBezTo>
                    <a:pt x="3659" y="8933"/>
                    <a:pt x="3684" y="9641"/>
                    <a:pt x="3692" y="10046"/>
                  </a:cubicBezTo>
                  <a:lnTo>
                    <a:pt x="3244" y="10046"/>
                  </a:lnTo>
                  <a:cubicBezTo>
                    <a:pt x="3106" y="9715"/>
                    <a:pt x="2805" y="9037"/>
                    <a:pt x="2266" y="8091"/>
                  </a:cubicBezTo>
                  <a:cubicBezTo>
                    <a:pt x="2203" y="7979"/>
                    <a:pt x="2087" y="7917"/>
                    <a:pt x="1967" y="7917"/>
                  </a:cubicBezTo>
                  <a:cubicBezTo>
                    <a:pt x="1910" y="7917"/>
                    <a:pt x="1853" y="7931"/>
                    <a:pt x="1799" y="7961"/>
                  </a:cubicBezTo>
                  <a:cubicBezTo>
                    <a:pt x="1634" y="8055"/>
                    <a:pt x="1577" y="8264"/>
                    <a:pt x="1670" y="8429"/>
                  </a:cubicBezTo>
                  <a:cubicBezTo>
                    <a:pt x="2301" y="9542"/>
                    <a:pt x="2599" y="10273"/>
                    <a:pt x="2670" y="10458"/>
                  </a:cubicBezTo>
                  <a:lnTo>
                    <a:pt x="2670" y="11187"/>
                  </a:lnTo>
                  <a:lnTo>
                    <a:pt x="2588" y="11187"/>
                  </a:lnTo>
                  <a:cubicBezTo>
                    <a:pt x="2398" y="11187"/>
                    <a:pt x="2245" y="11341"/>
                    <a:pt x="2245" y="11531"/>
                  </a:cubicBezTo>
                  <a:cubicBezTo>
                    <a:pt x="2245" y="11720"/>
                    <a:pt x="2398" y="11874"/>
                    <a:pt x="2588" y="11874"/>
                  </a:cubicBezTo>
                  <a:lnTo>
                    <a:pt x="2703" y="11874"/>
                  </a:lnTo>
                  <a:cubicBezTo>
                    <a:pt x="2868" y="12699"/>
                    <a:pt x="3594" y="13294"/>
                    <a:pt x="4435" y="13294"/>
                  </a:cubicBezTo>
                  <a:cubicBezTo>
                    <a:pt x="5277" y="13294"/>
                    <a:pt x="6002" y="12699"/>
                    <a:pt x="6167" y="11874"/>
                  </a:cubicBezTo>
                  <a:lnTo>
                    <a:pt x="6282" y="11874"/>
                  </a:lnTo>
                  <a:cubicBezTo>
                    <a:pt x="6472" y="11874"/>
                    <a:pt x="6626" y="11720"/>
                    <a:pt x="6626" y="11531"/>
                  </a:cubicBezTo>
                  <a:cubicBezTo>
                    <a:pt x="6626" y="11341"/>
                    <a:pt x="6472" y="11187"/>
                    <a:pt x="6282" y="11187"/>
                  </a:cubicBezTo>
                  <a:lnTo>
                    <a:pt x="6201" y="11187"/>
                  </a:lnTo>
                  <a:lnTo>
                    <a:pt x="6201" y="10456"/>
                  </a:lnTo>
                  <a:cubicBezTo>
                    <a:pt x="6301" y="10199"/>
                    <a:pt x="6838" y="8882"/>
                    <a:pt x="8111" y="6940"/>
                  </a:cubicBezTo>
                  <a:cubicBezTo>
                    <a:pt x="8124" y="6921"/>
                    <a:pt x="8136" y="6902"/>
                    <a:pt x="8148" y="6883"/>
                  </a:cubicBezTo>
                  <a:lnTo>
                    <a:pt x="8151" y="6879"/>
                  </a:lnTo>
                  <a:lnTo>
                    <a:pt x="8153" y="6876"/>
                  </a:lnTo>
                  <a:cubicBezTo>
                    <a:pt x="8622" y="6153"/>
                    <a:pt x="8870" y="5312"/>
                    <a:pt x="8869" y="4451"/>
                  </a:cubicBezTo>
                  <a:cubicBezTo>
                    <a:pt x="8869" y="1997"/>
                    <a:pt x="6880" y="1"/>
                    <a:pt x="4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7115350" y="2364200"/>
              <a:ext cx="17175" cy="51775"/>
            </a:xfrm>
            <a:custGeom>
              <a:rect b="b" l="l" r="r" t="t"/>
              <a:pathLst>
                <a:path extrusionOk="0" h="2071" w="687">
                  <a:moveTo>
                    <a:pt x="343" y="0"/>
                  </a:moveTo>
                  <a:cubicBezTo>
                    <a:pt x="155" y="0"/>
                    <a:pt x="1" y="154"/>
                    <a:pt x="1" y="344"/>
                  </a:cubicBezTo>
                  <a:lnTo>
                    <a:pt x="1" y="1728"/>
                  </a:lnTo>
                  <a:cubicBezTo>
                    <a:pt x="1" y="1917"/>
                    <a:pt x="155" y="2070"/>
                    <a:pt x="343" y="2070"/>
                  </a:cubicBezTo>
                  <a:cubicBezTo>
                    <a:pt x="533" y="2070"/>
                    <a:pt x="687" y="1917"/>
                    <a:pt x="687" y="1728"/>
                  </a:cubicBezTo>
                  <a:lnTo>
                    <a:pt x="687" y="344"/>
                  </a:lnTo>
                  <a:cubicBezTo>
                    <a:pt x="687" y="154"/>
                    <a:pt x="533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7181250" y="2380950"/>
              <a:ext cx="29600" cy="50175"/>
            </a:xfrm>
            <a:custGeom>
              <a:rect b="b" l="l" r="r" t="t"/>
              <a:pathLst>
                <a:path extrusionOk="0" h="2007" w="1184">
                  <a:moveTo>
                    <a:pt x="800" y="1"/>
                  </a:moveTo>
                  <a:cubicBezTo>
                    <a:pt x="654" y="1"/>
                    <a:pt x="518" y="94"/>
                    <a:pt x="472" y="241"/>
                  </a:cubicBezTo>
                  <a:lnTo>
                    <a:pt x="57" y="1560"/>
                  </a:lnTo>
                  <a:cubicBezTo>
                    <a:pt x="1" y="1741"/>
                    <a:pt x="102" y="1934"/>
                    <a:pt x="282" y="1991"/>
                  </a:cubicBezTo>
                  <a:cubicBezTo>
                    <a:pt x="317" y="2002"/>
                    <a:pt x="351" y="2007"/>
                    <a:pt x="385" y="2007"/>
                  </a:cubicBezTo>
                  <a:cubicBezTo>
                    <a:pt x="532" y="2007"/>
                    <a:pt x="667" y="1913"/>
                    <a:pt x="713" y="1766"/>
                  </a:cubicBezTo>
                  <a:lnTo>
                    <a:pt x="1127" y="446"/>
                  </a:lnTo>
                  <a:cubicBezTo>
                    <a:pt x="1183" y="266"/>
                    <a:pt x="1083" y="73"/>
                    <a:pt x="903" y="16"/>
                  </a:cubicBezTo>
                  <a:cubicBezTo>
                    <a:pt x="869" y="6"/>
                    <a:pt x="834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7226375" y="2426925"/>
              <a:ext cx="46850" cy="38450"/>
            </a:xfrm>
            <a:custGeom>
              <a:rect b="b" l="l" r="r" t="t"/>
              <a:pathLst>
                <a:path extrusionOk="0" h="1538" w="1874">
                  <a:moveTo>
                    <a:pt x="1486" y="0"/>
                  </a:moveTo>
                  <a:cubicBezTo>
                    <a:pt x="1412" y="0"/>
                    <a:pt x="1338" y="24"/>
                    <a:pt x="1276" y="72"/>
                  </a:cubicBezTo>
                  <a:lnTo>
                    <a:pt x="183" y="921"/>
                  </a:lnTo>
                  <a:cubicBezTo>
                    <a:pt x="30" y="1035"/>
                    <a:pt x="1" y="1254"/>
                    <a:pt x="118" y="1405"/>
                  </a:cubicBezTo>
                  <a:cubicBezTo>
                    <a:pt x="186" y="1492"/>
                    <a:pt x="287" y="1538"/>
                    <a:pt x="389" y="1538"/>
                  </a:cubicBezTo>
                  <a:cubicBezTo>
                    <a:pt x="465" y="1538"/>
                    <a:pt x="541" y="1513"/>
                    <a:pt x="604" y="1462"/>
                  </a:cubicBezTo>
                  <a:lnTo>
                    <a:pt x="1697" y="615"/>
                  </a:lnTo>
                  <a:cubicBezTo>
                    <a:pt x="1846" y="499"/>
                    <a:pt x="1874" y="282"/>
                    <a:pt x="1757" y="133"/>
                  </a:cubicBezTo>
                  <a:cubicBezTo>
                    <a:pt x="1690" y="46"/>
                    <a:pt x="1588" y="0"/>
                    <a:pt x="14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7037025" y="2380950"/>
              <a:ext cx="29600" cy="50250"/>
            </a:xfrm>
            <a:custGeom>
              <a:rect b="b" l="l" r="r" t="t"/>
              <a:pathLst>
                <a:path extrusionOk="0" h="2010" w="1184">
                  <a:moveTo>
                    <a:pt x="384" y="1"/>
                  </a:moveTo>
                  <a:cubicBezTo>
                    <a:pt x="350" y="1"/>
                    <a:pt x="316" y="6"/>
                    <a:pt x="282" y="16"/>
                  </a:cubicBezTo>
                  <a:cubicBezTo>
                    <a:pt x="100" y="73"/>
                    <a:pt x="0" y="266"/>
                    <a:pt x="57" y="447"/>
                  </a:cubicBezTo>
                  <a:lnTo>
                    <a:pt x="472" y="1767"/>
                  </a:lnTo>
                  <a:cubicBezTo>
                    <a:pt x="516" y="1915"/>
                    <a:pt x="653" y="2009"/>
                    <a:pt x="800" y="2009"/>
                  </a:cubicBezTo>
                  <a:cubicBezTo>
                    <a:pt x="834" y="2009"/>
                    <a:pt x="868" y="2004"/>
                    <a:pt x="903" y="1994"/>
                  </a:cubicBezTo>
                  <a:cubicBezTo>
                    <a:pt x="1084" y="1937"/>
                    <a:pt x="1184" y="1743"/>
                    <a:pt x="1126" y="1561"/>
                  </a:cubicBezTo>
                  <a:lnTo>
                    <a:pt x="711" y="241"/>
                  </a:lnTo>
                  <a:cubicBezTo>
                    <a:pt x="665" y="95"/>
                    <a:pt x="530" y="1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6974525" y="2426850"/>
              <a:ext cx="46800" cy="38475"/>
            </a:xfrm>
            <a:custGeom>
              <a:rect b="b" l="l" r="r" t="t"/>
              <a:pathLst>
                <a:path extrusionOk="0" h="1539" w="1872">
                  <a:moveTo>
                    <a:pt x="389" y="0"/>
                  </a:moveTo>
                  <a:cubicBezTo>
                    <a:pt x="287" y="0"/>
                    <a:pt x="186" y="45"/>
                    <a:pt x="118" y="133"/>
                  </a:cubicBezTo>
                  <a:cubicBezTo>
                    <a:pt x="0" y="284"/>
                    <a:pt x="29" y="502"/>
                    <a:pt x="183" y="618"/>
                  </a:cubicBezTo>
                  <a:lnTo>
                    <a:pt x="1276" y="1466"/>
                  </a:lnTo>
                  <a:cubicBezTo>
                    <a:pt x="1338" y="1515"/>
                    <a:pt x="1412" y="1538"/>
                    <a:pt x="1485" y="1538"/>
                  </a:cubicBezTo>
                  <a:cubicBezTo>
                    <a:pt x="1587" y="1538"/>
                    <a:pt x="1688" y="1493"/>
                    <a:pt x="1756" y="1405"/>
                  </a:cubicBezTo>
                  <a:cubicBezTo>
                    <a:pt x="1872" y="1256"/>
                    <a:pt x="1846" y="1040"/>
                    <a:pt x="1695" y="924"/>
                  </a:cubicBezTo>
                  <a:lnTo>
                    <a:pt x="1696" y="924"/>
                  </a:lnTo>
                  <a:lnTo>
                    <a:pt x="604" y="75"/>
                  </a:lnTo>
                  <a:cubicBezTo>
                    <a:pt x="541" y="25"/>
                    <a:pt x="465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39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</a:t>
            </a:r>
            <a:endParaRPr/>
          </a:p>
        </p:txBody>
      </p:sp>
      <p:graphicFrame>
        <p:nvGraphicFramePr>
          <p:cNvPr id="1073" name="Google Shape;1073;p39"/>
          <p:cNvGraphicFramePr/>
          <p:nvPr/>
        </p:nvGraphicFramePr>
        <p:xfrm>
          <a:off x="1978500" y="2041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{D171D139-E8F9-4FB0-B2AE-DEBA7D40F7C5}</a:tableStyleId>
              </a:tblPr>
              <a:tblGrid>
                <a:gridCol w="3316550"/>
                <a:gridCol w="3316550"/>
                <a:gridCol w="3316550"/>
                <a:gridCol w="3316550"/>
              </a:tblGrid>
              <a:tr h="165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WEEK 1</a:t>
                      </a:r>
                      <a:endParaRPr b="1"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WEEK 2</a:t>
                      </a:r>
                      <a:endParaRPr b="1"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WEEK 3</a:t>
                      </a:r>
                      <a:endParaRPr b="1"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</a:tr>
              <a:tr h="165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LESSON</a:t>
                      </a:r>
                      <a:endParaRPr b="1"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Mercury</a:t>
                      </a:r>
                      <a:r>
                        <a:rPr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i</a:t>
                      </a:r>
                      <a:r>
                        <a:rPr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 the smallest one</a:t>
                      </a:r>
                      <a:endParaRPr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D7EF">
                        <a:alpha val="56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Saturn is the ringed one</a:t>
                      </a:r>
                      <a:endParaRPr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D7EF">
                        <a:alpha val="56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Jupiter is the biggest one</a:t>
                      </a:r>
                      <a:endParaRPr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D7EF">
                        <a:alpha val="56250"/>
                      </a:srgbClr>
                    </a:solidFill>
                  </a:tcPr>
                </a:tc>
              </a:tr>
              <a:tr h="165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EXERCISE</a:t>
                      </a:r>
                      <a:endParaRPr b="1"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Venus has a beautiful name</a:t>
                      </a:r>
                      <a:endParaRPr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>
                        <a:alpha val="370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Mars is a</a:t>
                      </a:r>
                      <a:endParaRPr sz="28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cold place</a:t>
                      </a:r>
                      <a:endParaRPr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>
                        <a:alpha val="370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Neptune is the farthest from us</a:t>
                      </a:r>
                      <a:endParaRPr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>
                        <a:alpha val="37050"/>
                      </a:srgbClr>
                    </a:solidFill>
                  </a:tcPr>
                </a:tc>
              </a:tr>
              <a:tr h="165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PRACTICE</a:t>
                      </a:r>
                      <a:endParaRPr b="1"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Earth is where we live on</a:t>
                      </a:r>
                      <a:endParaRPr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524D">
                        <a:alpha val="31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Pluto is now a dwarf planet</a:t>
                      </a:r>
                      <a:endParaRPr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524D">
                        <a:alpha val="31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Ceres is in the asteroid belt</a:t>
                      </a:r>
                      <a:endParaRPr sz="2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82850" marB="182850" marR="182850" marL="18285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524D">
                        <a:alpha val="3125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8" name="Google Shape;1078;p40"/>
          <p:cNvGrpSpPr/>
          <p:nvPr/>
        </p:nvGrpSpPr>
        <p:grpSpPr>
          <a:xfrm>
            <a:off x="2192860" y="1658175"/>
            <a:ext cx="12293286" cy="5547556"/>
            <a:chOff x="233350" y="949250"/>
            <a:chExt cx="7137300" cy="3802300"/>
          </a:xfrm>
        </p:grpSpPr>
        <p:sp>
          <p:nvSpPr>
            <p:cNvPr id="1079" name="Google Shape;1079;p40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0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0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0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0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0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0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0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0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0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0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0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0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0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0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0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0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0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0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0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0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0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0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0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0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0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0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0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0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0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0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0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0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0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0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0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0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0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0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0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0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0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0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0" name="Google Shape;1130;p40"/>
          <p:cNvSpPr/>
          <p:nvPr/>
        </p:nvSpPr>
        <p:spPr>
          <a:xfrm>
            <a:off x="5168850" y="4429800"/>
            <a:ext cx="788400" cy="788400"/>
          </a:xfrm>
          <a:prstGeom prst="ellipse">
            <a:avLst/>
          </a:pr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40"/>
          <p:cNvSpPr/>
          <p:nvPr/>
        </p:nvSpPr>
        <p:spPr>
          <a:xfrm>
            <a:off x="5168850" y="2557150"/>
            <a:ext cx="788400" cy="788400"/>
          </a:xfrm>
          <a:prstGeom prst="ellipse">
            <a:avLst/>
          </a:pr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40"/>
          <p:cNvSpPr/>
          <p:nvPr/>
        </p:nvSpPr>
        <p:spPr>
          <a:xfrm>
            <a:off x="11910350" y="4749300"/>
            <a:ext cx="788400" cy="788400"/>
          </a:xfrm>
          <a:prstGeom prst="ellipse">
            <a:avLst/>
          </a:pr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40"/>
          <p:cNvSpPr/>
          <p:nvPr/>
        </p:nvSpPr>
        <p:spPr>
          <a:xfrm>
            <a:off x="7765550" y="2831800"/>
            <a:ext cx="788400" cy="788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40"/>
          <p:cNvSpPr/>
          <p:nvPr/>
        </p:nvSpPr>
        <p:spPr>
          <a:xfrm>
            <a:off x="8289900" y="1768750"/>
            <a:ext cx="788400" cy="788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40"/>
          <p:cNvSpPr/>
          <p:nvPr/>
        </p:nvSpPr>
        <p:spPr>
          <a:xfrm>
            <a:off x="5493162" y="7880350"/>
            <a:ext cx="788400" cy="788400"/>
          </a:xfrm>
          <a:prstGeom prst="ellipse">
            <a:avLst/>
          </a:pr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40"/>
          <p:cNvSpPr txBox="1"/>
          <p:nvPr>
            <p:ph idx="4294967295" type="subTitle"/>
          </p:nvPr>
        </p:nvSpPr>
        <p:spPr>
          <a:xfrm>
            <a:off x="6281562" y="7880350"/>
            <a:ext cx="2047200" cy="788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800"/>
              <a:t>Mercury</a:t>
            </a:r>
            <a:endParaRPr sz="2800"/>
          </a:p>
        </p:txBody>
      </p:sp>
      <p:sp>
        <p:nvSpPr>
          <p:cNvPr id="1137" name="Google Shape;1137;p40"/>
          <p:cNvSpPr/>
          <p:nvPr/>
        </p:nvSpPr>
        <p:spPr>
          <a:xfrm>
            <a:off x="8838912" y="7880350"/>
            <a:ext cx="788400" cy="788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40"/>
          <p:cNvSpPr txBox="1"/>
          <p:nvPr>
            <p:ph idx="4294967295" type="subTitle"/>
          </p:nvPr>
        </p:nvSpPr>
        <p:spPr>
          <a:xfrm>
            <a:off x="9627312" y="7880350"/>
            <a:ext cx="1658400" cy="788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800"/>
              <a:t>Saturn</a:t>
            </a:r>
            <a:endParaRPr sz="2800"/>
          </a:p>
        </p:txBody>
      </p:sp>
      <p:sp>
        <p:nvSpPr>
          <p:cNvPr id="1139" name="Google Shape;1139;p40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WORKSHOP WORLDWIDE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41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LESSONS</a:t>
            </a:r>
            <a:endParaRPr/>
          </a:p>
        </p:txBody>
      </p:sp>
      <p:grpSp>
        <p:nvGrpSpPr>
          <p:cNvPr id="1145" name="Google Shape;1145;p41"/>
          <p:cNvGrpSpPr/>
          <p:nvPr/>
        </p:nvGrpSpPr>
        <p:grpSpPr>
          <a:xfrm>
            <a:off x="5685039" y="3583565"/>
            <a:ext cx="5035341" cy="5034822"/>
            <a:chOff x="3493534" y="2173354"/>
            <a:chExt cx="513926" cy="513904"/>
          </a:xfrm>
        </p:grpSpPr>
        <p:sp>
          <p:nvSpPr>
            <p:cNvPr id="1146" name="Google Shape;1146;p41"/>
            <p:cNvSpPr/>
            <p:nvPr/>
          </p:nvSpPr>
          <p:spPr>
            <a:xfrm>
              <a:off x="3493534" y="2290183"/>
              <a:ext cx="219900" cy="219900"/>
            </a:xfrm>
            <a:prstGeom prst="ellipse">
              <a:avLst/>
            </a:pr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3547823" y="2467358"/>
              <a:ext cx="219900" cy="219900"/>
            </a:xfrm>
            <a:prstGeom prst="ellipse">
              <a:avLst/>
            </a:pr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3734138" y="2467358"/>
              <a:ext cx="219900" cy="219900"/>
            </a:xfrm>
            <a:prstGeom prst="ellipse">
              <a:avLst/>
            </a:prstGeom>
            <a:solidFill>
              <a:srgbClr val="FFD966">
                <a:alpha val="37050"/>
              </a:srgbClr>
            </a:solidFill>
            <a:ln>
              <a:noFill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3787560" y="2288011"/>
              <a:ext cx="219900" cy="219900"/>
            </a:xfrm>
            <a:prstGeom prst="ellipse">
              <a:avLst/>
            </a:pr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3637290" y="2173354"/>
              <a:ext cx="219900" cy="219900"/>
            </a:xfrm>
            <a:prstGeom prst="ellipse">
              <a:avLst/>
            </a:pr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1" name="Google Shape;1151;p41"/>
          <p:cNvSpPr txBox="1"/>
          <p:nvPr>
            <p:ph idx="4294967295" type="title"/>
          </p:nvPr>
        </p:nvSpPr>
        <p:spPr>
          <a:xfrm>
            <a:off x="6141600" y="1139498"/>
            <a:ext cx="40584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1</a:t>
            </a:r>
            <a:endParaRPr sz="2800"/>
          </a:p>
        </p:txBody>
      </p:sp>
      <p:sp>
        <p:nvSpPr>
          <p:cNvPr id="1152" name="Google Shape;1152;p41"/>
          <p:cNvSpPr txBox="1"/>
          <p:nvPr>
            <p:ph idx="4294967295" type="subTitle"/>
          </p:nvPr>
        </p:nvSpPr>
        <p:spPr>
          <a:xfrm>
            <a:off x="6141600" y="1738798"/>
            <a:ext cx="4058400" cy="118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600"/>
              <a:t>Mercury is the closest planet to the Sun</a:t>
            </a:r>
            <a:endParaRPr sz="2600"/>
          </a:p>
        </p:txBody>
      </p:sp>
      <p:sp>
        <p:nvSpPr>
          <p:cNvPr id="1153" name="Google Shape;1153;p41"/>
          <p:cNvSpPr txBox="1"/>
          <p:nvPr>
            <p:ph idx="4294967295" type="title"/>
          </p:nvPr>
        </p:nvSpPr>
        <p:spPr>
          <a:xfrm>
            <a:off x="11148475" y="3735948"/>
            <a:ext cx="40584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2</a:t>
            </a:r>
            <a:endParaRPr sz="2800"/>
          </a:p>
        </p:txBody>
      </p:sp>
      <p:sp>
        <p:nvSpPr>
          <p:cNvPr id="1154" name="Google Shape;1154;p41"/>
          <p:cNvSpPr txBox="1"/>
          <p:nvPr>
            <p:ph idx="4294967295" type="subTitle"/>
          </p:nvPr>
        </p:nvSpPr>
        <p:spPr>
          <a:xfrm>
            <a:off x="11148475" y="433523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 sz="2600"/>
              <a:t>Saturn is composed of hydrogen and helium</a:t>
            </a:r>
            <a:endParaRPr sz="2600"/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1155" name="Google Shape;1155;p41"/>
          <p:cNvSpPr txBox="1"/>
          <p:nvPr>
            <p:ph idx="4294967295" type="title"/>
          </p:nvPr>
        </p:nvSpPr>
        <p:spPr>
          <a:xfrm>
            <a:off x="11148475" y="6832898"/>
            <a:ext cx="40584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3</a:t>
            </a:r>
            <a:endParaRPr sz="2800"/>
          </a:p>
        </p:txBody>
      </p:sp>
      <p:sp>
        <p:nvSpPr>
          <p:cNvPr id="1156" name="Google Shape;1156;p41"/>
          <p:cNvSpPr txBox="1"/>
          <p:nvPr>
            <p:ph idx="4294967295" type="subTitle"/>
          </p:nvPr>
        </p:nvSpPr>
        <p:spPr>
          <a:xfrm>
            <a:off x="11148475" y="74321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600"/>
              <a:t>Jupiter is the biggest planet of them all</a:t>
            </a:r>
            <a:endParaRPr sz="2600"/>
          </a:p>
        </p:txBody>
      </p:sp>
      <p:sp>
        <p:nvSpPr>
          <p:cNvPr id="1157" name="Google Shape;1157;p41"/>
          <p:cNvSpPr txBox="1"/>
          <p:nvPr>
            <p:ph idx="4294967295" type="title"/>
          </p:nvPr>
        </p:nvSpPr>
        <p:spPr>
          <a:xfrm>
            <a:off x="1198525" y="3735948"/>
            <a:ext cx="40584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5</a:t>
            </a:r>
            <a:endParaRPr sz="2800"/>
          </a:p>
        </p:txBody>
      </p:sp>
      <p:sp>
        <p:nvSpPr>
          <p:cNvPr id="1158" name="Google Shape;1158;p41"/>
          <p:cNvSpPr txBox="1"/>
          <p:nvPr>
            <p:ph idx="4294967295" type="subTitle"/>
          </p:nvPr>
        </p:nvSpPr>
        <p:spPr>
          <a:xfrm>
            <a:off x="1198525" y="433523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600"/>
              <a:t>Venus is the second planet from the Sun</a:t>
            </a:r>
            <a:endParaRPr sz="2600"/>
          </a:p>
        </p:txBody>
      </p:sp>
      <p:sp>
        <p:nvSpPr>
          <p:cNvPr id="1159" name="Google Shape;1159;p41"/>
          <p:cNvSpPr txBox="1"/>
          <p:nvPr>
            <p:ph idx="4294967295" type="title"/>
          </p:nvPr>
        </p:nvSpPr>
        <p:spPr>
          <a:xfrm>
            <a:off x="1198525" y="6832898"/>
            <a:ext cx="40584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4</a:t>
            </a:r>
            <a:endParaRPr sz="2800"/>
          </a:p>
        </p:txBody>
      </p:sp>
      <p:sp>
        <p:nvSpPr>
          <p:cNvPr id="1160" name="Google Shape;1160;p41"/>
          <p:cNvSpPr txBox="1"/>
          <p:nvPr>
            <p:ph idx="4294967295" type="subTitle"/>
          </p:nvPr>
        </p:nvSpPr>
        <p:spPr>
          <a:xfrm>
            <a:off x="1198525" y="74321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600"/>
              <a:t>Despite being red, Mars is a cold place</a:t>
            </a:r>
            <a:endParaRPr sz="2600"/>
          </a:p>
        </p:txBody>
      </p:sp>
      <p:cxnSp>
        <p:nvCxnSpPr>
          <p:cNvPr id="1161" name="Google Shape;1161;p41"/>
          <p:cNvCxnSpPr>
            <a:stCxn id="1157" idx="3"/>
            <a:endCxn id="1146" idx="0"/>
          </p:cNvCxnSpPr>
          <p:nvPr/>
        </p:nvCxnSpPr>
        <p:spPr>
          <a:xfrm>
            <a:off x="5256925" y="4115748"/>
            <a:ext cx="1505400" cy="6123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41"/>
          <p:cNvCxnSpPr>
            <a:endCxn id="1147" idx="4"/>
          </p:cNvCxnSpPr>
          <p:nvPr/>
        </p:nvCxnSpPr>
        <p:spPr>
          <a:xfrm>
            <a:off x="5257217" y="7212587"/>
            <a:ext cx="2037000" cy="1405800"/>
          </a:xfrm>
          <a:prstGeom prst="bentConnector4">
            <a:avLst>
              <a:gd fmla="val 23557" name="adj1"/>
              <a:gd fmla="val 133878" name="adj2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3" name="Google Shape;1163;p41"/>
          <p:cNvCxnSpPr>
            <a:stCxn id="1153" idx="1"/>
            <a:endCxn id="1149" idx="0"/>
          </p:cNvCxnSpPr>
          <p:nvPr/>
        </p:nvCxnSpPr>
        <p:spPr>
          <a:xfrm flipH="1">
            <a:off x="9643075" y="4115748"/>
            <a:ext cx="1505400" cy="591000"/>
          </a:xfrm>
          <a:prstGeom prst="bentConnector2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4" name="Google Shape;1164;p41"/>
          <p:cNvCxnSpPr>
            <a:endCxn id="1148" idx="4"/>
          </p:cNvCxnSpPr>
          <p:nvPr/>
        </p:nvCxnSpPr>
        <p:spPr>
          <a:xfrm flipH="1">
            <a:off x="9119694" y="7357787"/>
            <a:ext cx="1954200" cy="1260600"/>
          </a:xfrm>
          <a:prstGeom prst="bentConnector4">
            <a:avLst>
              <a:gd fmla="val 22437" name="adj1"/>
              <a:gd fmla="val 137780" name="adj2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5" name="Google Shape;1165;p41"/>
          <p:cNvCxnSpPr>
            <a:stCxn id="1150" idx="0"/>
            <a:endCxn id="1152" idx="2"/>
          </p:cNvCxnSpPr>
          <p:nvPr/>
        </p:nvCxnSpPr>
        <p:spPr>
          <a:xfrm rot="10800000">
            <a:off x="8170795" y="2925665"/>
            <a:ext cx="0" cy="6579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6" name="Google Shape;1166;p41"/>
          <p:cNvGrpSpPr/>
          <p:nvPr/>
        </p:nvGrpSpPr>
        <p:grpSpPr>
          <a:xfrm>
            <a:off x="6953511" y="7205639"/>
            <a:ext cx="709911" cy="706912"/>
            <a:chOff x="3114300" y="3750150"/>
            <a:chExt cx="586025" cy="583550"/>
          </a:xfrm>
        </p:grpSpPr>
        <p:sp>
          <p:nvSpPr>
            <p:cNvPr id="1167" name="Google Shape;1167;p41"/>
            <p:cNvSpPr/>
            <p:nvPr/>
          </p:nvSpPr>
          <p:spPr>
            <a:xfrm>
              <a:off x="3484900" y="3955325"/>
              <a:ext cx="53375" cy="167475"/>
            </a:xfrm>
            <a:custGeom>
              <a:rect b="b" l="l" r="r" t="t"/>
              <a:pathLst>
                <a:path extrusionOk="0" h="6699" w="2135">
                  <a:moveTo>
                    <a:pt x="1790" y="0"/>
                  </a:moveTo>
                  <a:cubicBezTo>
                    <a:pt x="1602" y="0"/>
                    <a:pt x="1448" y="154"/>
                    <a:pt x="1448" y="344"/>
                  </a:cubicBezTo>
                  <a:lnTo>
                    <a:pt x="1448" y="805"/>
                  </a:lnTo>
                  <a:cubicBezTo>
                    <a:pt x="1446" y="1486"/>
                    <a:pt x="1213" y="2144"/>
                    <a:pt x="786" y="2674"/>
                  </a:cubicBezTo>
                  <a:lnTo>
                    <a:pt x="77" y="3550"/>
                  </a:lnTo>
                  <a:cubicBezTo>
                    <a:pt x="28" y="3611"/>
                    <a:pt x="0" y="3687"/>
                    <a:pt x="0" y="3765"/>
                  </a:cubicBezTo>
                  <a:lnTo>
                    <a:pt x="0" y="6356"/>
                  </a:lnTo>
                  <a:cubicBezTo>
                    <a:pt x="0" y="6545"/>
                    <a:pt x="154" y="6698"/>
                    <a:pt x="344" y="6698"/>
                  </a:cubicBezTo>
                  <a:cubicBezTo>
                    <a:pt x="533" y="6698"/>
                    <a:pt x="686" y="6545"/>
                    <a:pt x="686" y="6356"/>
                  </a:cubicBezTo>
                  <a:lnTo>
                    <a:pt x="686" y="3888"/>
                  </a:lnTo>
                  <a:lnTo>
                    <a:pt x="1319" y="3108"/>
                  </a:lnTo>
                  <a:cubicBezTo>
                    <a:pt x="1845" y="2456"/>
                    <a:pt x="2133" y="1644"/>
                    <a:pt x="2134" y="807"/>
                  </a:cubicBezTo>
                  <a:lnTo>
                    <a:pt x="2134" y="344"/>
                  </a:lnTo>
                  <a:cubicBezTo>
                    <a:pt x="2134" y="155"/>
                    <a:pt x="1980" y="2"/>
                    <a:pt x="1790" y="2"/>
                  </a:cubicBezTo>
                  <a:lnTo>
                    <a:pt x="17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1"/>
            <p:cNvSpPr/>
            <p:nvPr/>
          </p:nvSpPr>
          <p:spPr>
            <a:xfrm>
              <a:off x="3321275" y="4139925"/>
              <a:ext cx="180800" cy="193775"/>
            </a:xfrm>
            <a:custGeom>
              <a:rect b="b" l="l" r="r" t="t"/>
              <a:pathLst>
                <a:path extrusionOk="0" h="7751" w="7232">
                  <a:moveTo>
                    <a:pt x="6889" y="1"/>
                  </a:moveTo>
                  <a:cubicBezTo>
                    <a:pt x="6699" y="1"/>
                    <a:pt x="6545" y="154"/>
                    <a:pt x="6545" y="344"/>
                  </a:cubicBezTo>
                  <a:lnTo>
                    <a:pt x="6545" y="7064"/>
                  </a:lnTo>
                  <a:lnTo>
                    <a:pt x="687" y="7064"/>
                  </a:lnTo>
                  <a:lnTo>
                    <a:pt x="687" y="5291"/>
                  </a:lnTo>
                  <a:cubicBezTo>
                    <a:pt x="687" y="5103"/>
                    <a:pt x="533" y="4949"/>
                    <a:pt x="345" y="4949"/>
                  </a:cubicBezTo>
                  <a:cubicBezTo>
                    <a:pt x="154" y="4949"/>
                    <a:pt x="1" y="5103"/>
                    <a:pt x="1" y="5291"/>
                  </a:cubicBezTo>
                  <a:lnTo>
                    <a:pt x="1" y="7407"/>
                  </a:lnTo>
                  <a:cubicBezTo>
                    <a:pt x="1" y="7597"/>
                    <a:pt x="154" y="7751"/>
                    <a:pt x="345" y="7751"/>
                  </a:cubicBezTo>
                  <a:lnTo>
                    <a:pt x="6889" y="7751"/>
                  </a:lnTo>
                  <a:cubicBezTo>
                    <a:pt x="7078" y="7751"/>
                    <a:pt x="7231" y="7597"/>
                    <a:pt x="7231" y="7407"/>
                  </a:cubicBezTo>
                  <a:lnTo>
                    <a:pt x="7231" y="344"/>
                  </a:lnTo>
                  <a:cubicBezTo>
                    <a:pt x="7231" y="154"/>
                    <a:pt x="7078" y="2"/>
                    <a:pt x="6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1"/>
            <p:cNvSpPr/>
            <p:nvPr/>
          </p:nvSpPr>
          <p:spPr>
            <a:xfrm>
              <a:off x="3114300" y="3750150"/>
              <a:ext cx="586025" cy="496325"/>
            </a:xfrm>
            <a:custGeom>
              <a:rect b="b" l="l" r="r" t="t"/>
              <a:pathLst>
                <a:path extrusionOk="0" h="19853" w="23441">
                  <a:moveTo>
                    <a:pt x="3617" y="3045"/>
                  </a:moveTo>
                  <a:lnTo>
                    <a:pt x="3617" y="5355"/>
                  </a:lnTo>
                  <a:lnTo>
                    <a:pt x="2408" y="4776"/>
                  </a:lnTo>
                  <a:lnTo>
                    <a:pt x="2408" y="3624"/>
                  </a:lnTo>
                  <a:lnTo>
                    <a:pt x="3617" y="3045"/>
                  </a:lnTo>
                  <a:close/>
                  <a:moveTo>
                    <a:pt x="6878" y="2845"/>
                  </a:moveTo>
                  <a:lnTo>
                    <a:pt x="6878" y="5555"/>
                  </a:lnTo>
                  <a:lnTo>
                    <a:pt x="4303" y="5555"/>
                  </a:lnTo>
                  <a:lnTo>
                    <a:pt x="4303" y="2845"/>
                  </a:lnTo>
                  <a:close/>
                  <a:moveTo>
                    <a:pt x="18571" y="2842"/>
                  </a:moveTo>
                  <a:lnTo>
                    <a:pt x="18571" y="5558"/>
                  </a:lnTo>
                  <a:lnTo>
                    <a:pt x="16965" y="5558"/>
                  </a:lnTo>
                  <a:lnTo>
                    <a:pt x="16965" y="2842"/>
                  </a:lnTo>
                  <a:close/>
                  <a:moveTo>
                    <a:pt x="20411" y="2842"/>
                  </a:moveTo>
                  <a:lnTo>
                    <a:pt x="20411" y="5558"/>
                  </a:lnTo>
                  <a:lnTo>
                    <a:pt x="19258" y="5558"/>
                  </a:lnTo>
                  <a:lnTo>
                    <a:pt x="19258" y="2842"/>
                  </a:lnTo>
                  <a:close/>
                  <a:moveTo>
                    <a:pt x="22277" y="2842"/>
                  </a:moveTo>
                  <a:cubicBezTo>
                    <a:pt x="22541" y="2844"/>
                    <a:pt x="22754" y="3057"/>
                    <a:pt x="22754" y="3321"/>
                  </a:cubicBezTo>
                  <a:lnTo>
                    <a:pt x="22754" y="5081"/>
                  </a:lnTo>
                  <a:cubicBezTo>
                    <a:pt x="22754" y="5343"/>
                    <a:pt x="22541" y="5557"/>
                    <a:pt x="22277" y="5558"/>
                  </a:cubicBezTo>
                  <a:lnTo>
                    <a:pt x="21099" y="5558"/>
                  </a:lnTo>
                  <a:lnTo>
                    <a:pt x="21099" y="2842"/>
                  </a:lnTo>
                  <a:close/>
                  <a:moveTo>
                    <a:pt x="9967" y="1139"/>
                  </a:moveTo>
                  <a:cubicBezTo>
                    <a:pt x="10298" y="1139"/>
                    <a:pt x="10566" y="1402"/>
                    <a:pt x="10575" y="1732"/>
                  </a:cubicBezTo>
                  <a:lnTo>
                    <a:pt x="10575" y="5294"/>
                  </a:lnTo>
                  <a:cubicBezTo>
                    <a:pt x="10566" y="5623"/>
                    <a:pt x="10298" y="5886"/>
                    <a:pt x="9967" y="5886"/>
                  </a:cubicBezTo>
                  <a:cubicBezTo>
                    <a:pt x="9638" y="5886"/>
                    <a:pt x="9368" y="5623"/>
                    <a:pt x="9360" y="5294"/>
                  </a:cubicBezTo>
                  <a:lnTo>
                    <a:pt x="9360" y="1732"/>
                  </a:lnTo>
                  <a:cubicBezTo>
                    <a:pt x="9368" y="1402"/>
                    <a:pt x="9638" y="1139"/>
                    <a:pt x="9967" y="1139"/>
                  </a:cubicBezTo>
                  <a:close/>
                  <a:moveTo>
                    <a:pt x="15671" y="2120"/>
                  </a:moveTo>
                  <a:cubicBezTo>
                    <a:pt x="16001" y="2120"/>
                    <a:pt x="16270" y="2382"/>
                    <a:pt x="16279" y="2713"/>
                  </a:cubicBezTo>
                  <a:lnTo>
                    <a:pt x="16279" y="5294"/>
                  </a:lnTo>
                  <a:cubicBezTo>
                    <a:pt x="16270" y="5623"/>
                    <a:pt x="16001" y="5886"/>
                    <a:pt x="15671" y="5886"/>
                  </a:cubicBezTo>
                  <a:cubicBezTo>
                    <a:pt x="15341" y="5886"/>
                    <a:pt x="15072" y="5623"/>
                    <a:pt x="15063" y="5294"/>
                  </a:cubicBezTo>
                  <a:lnTo>
                    <a:pt x="15063" y="2713"/>
                  </a:lnTo>
                  <a:cubicBezTo>
                    <a:pt x="15072" y="2382"/>
                    <a:pt x="15341" y="2120"/>
                    <a:pt x="15671" y="2120"/>
                  </a:cubicBezTo>
                  <a:close/>
                  <a:moveTo>
                    <a:pt x="11869" y="685"/>
                  </a:moveTo>
                  <a:cubicBezTo>
                    <a:pt x="12204" y="685"/>
                    <a:pt x="12475" y="958"/>
                    <a:pt x="12475" y="1293"/>
                  </a:cubicBezTo>
                  <a:lnTo>
                    <a:pt x="12475" y="1732"/>
                  </a:lnTo>
                  <a:lnTo>
                    <a:pt x="12475" y="5294"/>
                  </a:lnTo>
                  <a:cubicBezTo>
                    <a:pt x="12475" y="5629"/>
                    <a:pt x="12204" y="5900"/>
                    <a:pt x="11869" y="5900"/>
                  </a:cubicBezTo>
                  <a:cubicBezTo>
                    <a:pt x="11532" y="5900"/>
                    <a:pt x="11261" y="5629"/>
                    <a:pt x="11261" y="5294"/>
                  </a:cubicBezTo>
                  <a:lnTo>
                    <a:pt x="11261" y="1293"/>
                  </a:lnTo>
                  <a:cubicBezTo>
                    <a:pt x="11261" y="958"/>
                    <a:pt x="11532" y="685"/>
                    <a:pt x="11869" y="685"/>
                  </a:cubicBezTo>
                  <a:close/>
                  <a:moveTo>
                    <a:pt x="13769" y="1139"/>
                  </a:moveTo>
                  <a:cubicBezTo>
                    <a:pt x="14100" y="1139"/>
                    <a:pt x="14369" y="1402"/>
                    <a:pt x="14377" y="1732"/>
                  </a:cubicBezTo>
                  <a:lnTo>
                    <a:pt x="14377" y="2713"/>
                  </a:lnTo>
                  <a:lnTo>
                    <a:pt x="14377" y="5294"/>
                  </a:lnTo>
                  <a:cubicBezTo>
                    <a:pt x="14386" y="5635"/>
                    <a:pt x="14112" y="5916"/>
                    <a:pt x="13769" y="5916"/>
                  </a:cubicBezTo>
                  <a:cubicBezTo>
                    <a:pt x="13428" y="5916"/>
                    <a:pt x="13154" y="5635"/>
                    <a:pt x="13163" y="5294"/>
                  </a:cubicBezTo>
                  <a:lnTo>
                    <a:pt x="13163" y="1732"/>
                  </a:lnTo>
                  <a:cubicBezTo>
                    <a:pt x="13170" y="1402"/>
                    <a:pt x="13440" y="1139"/>
                    <a:pt x="13769" y="1139"/>
                  </a:cubicBezTo>
                  <a:close/>
                  <a:moveTo>
                    <a:pt x="11869" y="0"/>
                  </a:moveTo>
                  <a:cubicBezTo>
                    <a:pt x="11390" y="0"/>
                    <a:pt x="10951" y="264"/>
                    <a:pt x="10727" y="686"/>
                  </a:cubicBezTo>
                  <a:cubicBezTo>
                    <a:pt x="10502" y="523"/>
                    <a:pt x="10235" y="439"/>
                    <a:pt x="9966" y="439"/>
                  </a:cubicBezTo>
                  <a:cubicBezTo>
                    <a:pt x="9766" y="439"/>
                    <a:pt x="9565" y="486"/>
                    <a:pt x="9379" y="581"/>
                  </a:cubicBezTo>
                  <a:cubicBezTo>
                    <a:pt x="8946" y="801"/>
                    <a:pt x="8673" y="1246"/>
                    <a:pt x="8674" y="1732"/>
                  </a:cubicBezTo>
                  <a:lnTo>
                    <a:pt x="8674" y="2646"/>
                  </a:lnTo>
                  <a:cubicBezTo>
                    <a:pt x="8281" y="2276"/>
                    <a:pt x="7762" y="2070"/>
                    <a:pt x="7222" y="2070"/>
                  </a:cubicBezTo>
                  <a:cubicBezTo>
                    <a:pt x="7136" y="2070"/>
                    <a:pt x="7055" y="2102"/>
                    <a:pt x="6993" y="2159"/>
                  </a:cubicBezTo>
                  <a:lnTo>
                    <a:pt x="3933" y="2159"/>
                  </a:lnTo>
                  <a:cubicBezTo>
                    <a:pt x="3922" y="2160"/>
                    <a:pt x="3910" y="2162"/>
                    <a:pt x="3900" y="2163"/>
                  </a:cubicBezTo>
                  <a:lnTo>
                    <a:pt x="3894" y="2163"/>
                  </a:lnTo>
                  <a:cubicBezTo>
                    <a:pt x="3881" y="2166"/>
                    <a:pt x="3868" y="2169"/>
                    <a:pt x="3855" y="2173"/>
                  </a:cubicBezTo>
                  <a:cubicBezTo>
                    <a:pt x="3852" y="2175"/>
                    <a:pt x="3850" y="2175"/>
                    <a:pt x="3849" y="2176"/>
                  </a:cubicBezTo>
                  <a:cubicBezTo>
                    <a:pt x="3839" y="2179"/>
                    <a:pt x="3827" y="2184"/>
                    <a:pt x="3817" y="2189"/>
                  </a:cubicBezTo>
                  <a:cubicBezTo>
                    <a:pt x="3816" y="2189"/>
                    <a:pt x="3814" y="2189"/>
                    <a:pt x="3813" y="2191"/>
                  </a:cubicBezTo>
                  <a:lnTo>
                    <a:pt x="260" y="3890"/>
                  </a:lnTo>
                  <a:cubicBezTo>
                    <a:pt x="0" y="4013"/>
                    <a:pt x="0" y="4383"/>
                    <a:pt x="260" y="4508"/>
                  </a:cubicBezTo>
                  <a:lnTo>
                    <a:pt x="1918" y="5301"/>
                  </a:lnTo>
                  <a:lnTo>
                    <a:pt x="3813" y="6208"/>
                  </a:lnTo>
                  <a:lnTo>
                    <a:pt x="3817" y="6209"/>
                  </a:lnTo>
                  <a:cubicBezTo>
                    <a:pt x="3826" y="6214"/>
                    <a:pt x="3833" y="6217"/>
                    <a:pt x="3842" y="6220"/>
                  </a:cubicBezTo>
                  <a:lnTo>
                    <a:pt x="3852" y="6223"/>
                  </a:lnTo>
                  <a:cubicBezTo>
                    <a:pt x="3861" y="6225"/>
                    <a:pt x="3869" y="6228"/>
                    <a:pt x="3878" y="6231"/>
                  </a:cubicBezTo>
                  <a:lnTo>
                    <a:pt x="3887" y="6233"/>
                  </a:lnTo>
                  <a:cubicBezTo>
                    <a:pt x="3897" y="6236"/>
                    <a:pt x="3906" y="6237"/>
                    <a:pt x="3916" y="6238"/>
                  </a:cubicBezTo>
                  <a:lnTo>
                    <a:pt x="3923" y="6238"/>
                  </a:lnTo>
                  <a:cubicBezTo>
                    <a:pt x="3935" y="6240"/>
                    <a:pt x="3948" y="6241"/>
                    <a:pt x="3959" y="6241"/>
                  </a:cubicBezTo>
                  <a:lnTo>
                    <a:pt x="6878" y="6241"/>
                  </a:lnTo>
                  <a:lnTo>
                    <a:pt x="6878" y="9635"/>
                  </a:lnTo>
                  <a:cubicBezTo>
                    <a:pt x="6878" y="10395"/>
                    <a:pt x="7196" y="11122"/>
                    <a:pt x="7756" y="11640"/>
                  </a:cubicBezTo>
                  <a:lnTo>
                    <a:pt x="8280" y="12123"/>
                  </a:lnTo>
                  <a:lnTo>
                    <a:pt x="8280" y="19510"/>
                  </a:lnTo>
                  <a:cubicBezTo>
                    <a:pt x="8280" y="19699"/>
                    <a:pt x="8432" y="19852"/>
                    <a:pt x="8622" y="19852"/>
                  </a:cubicBezTo>
                  <a:cubicBezTo>
                    <a:pt x="8812" y="19852"/>
                    <a:pt x="8966" y="19699"/>
                    <a:pt x="8966" y="19510"/>
                  </a:cubicBezTo>
                  <a:lnTo>
                    <a:pt x="8966" y="11973"/>
                  </a:lnTo>
                  <a:cubicBezTo>
                    <a:pt x="8964" y="11878"/>
                    <a:pt x="8925" y="11786"/>
                    <a:pt x="8856" y="11721"/>
                  </a:cubicBezTo>
                  <a:lnTo>
                    <a:pt x="8220" y="11135"/>
                  </a:lnTo>
                  <a:cubicBezTo>
                    <a:pt x="7802" y="10747"/>
                    <a:pt x="7564" y="10203"/>
                    <a:pt x="7563" y="9635"/>
                  </a:cubicBezTo>
                  <a:lnTo>
                    <a:pt x="7563" y="2797"/>
                  </a:lnTo>
                  <a:cubicBezTo>
                    <a:pt x="8206" y="2955"/>
                    <a:pt x="8658" y="3533"/>
                    <a:pt x="8658" y="4194"/>
                  </a:cubicBezTo>
                  <a:lnTo>
                    <a:pt x="8658" y="6176"/>
                  </a:lnTo>
                  <a:cubicBezTo>
                    <a:pt x="8658" y="6350"/>
                    <a:pt x="8790" y="6498"/>
                    <a:pt x="8964" y="6517"/>
                  </a:cubicBezTo>
                  <a:cubicBezTo>
                    <a:pt x="8975" y="6518"/>
                    <a:pt x="9906" y="6624"/>
                    <a:pt x="10816" y="7044"/>
                  </a:cubicBezTo>
                  <a:cubicBezTo>
                    <a:pt x="11963" y="7573"/>
                    <a:pt x="12545" y="8335"/>
                    <a:pt x="12545" y="9310"/>
                  </a:cubicBezTo>
                  <a:cubicBezTo>
                    <a:pt x="12545" y="9498"/>
                    <a:pt x="12697" y="9652"/>
                    <a:pt x="12887" y="9652"/>
                  </a:cubicBezTo>
                  <a:cubicBezTo>
                    <a:pt x="13077" y="9652"/>
                    <a:pt x="13230" y="9498"/>
                    <a:pt x="13230" y="9310"/>
                  </a:cubicBezTo>
                  <a:cubicBezTo>
                    <a:pt x="13230" y="8056"/>
                    <a:pt x="12490" y="7055"/>
                    <a:pt x="11087" y="6414"/>
                  </a:cubicBezTo>
                  <a:cubicBezTo>
                    <a:pt x="10988" y="6369"/>
                    <a:pt x="10890" y="6327"/>
                    <a:pt x="10792" y="6288"/>
                  </a:cubicBezTo>
                  <a:cubicBezTo>
                    <a:pt x="10836" y="6252"/>
                    <a:pt x="10878" y="6212"/>
                    <a:pt x="10917" y="6170"/>
                  </a:cubicBezTo>
                  <a:cubicBezTo>
                    <a:pt x="11172" y="6448"/>
                    <a:pt x="11520" y="6587"/>
                    <a:pt x="11867" y="6587"/>
                  </a:cubicBezTo>
                  <a:cubicBezTo>
                    <a:pt x="12215" y="6587"/>
                    <a:pt x="12562" y="6448"/>
                    <a:pt x="12818" y="6170"/>
                  </a:cubicBezTo>
                  <a:cubicBezTo>
                    <a:pt x="13074" y="6448"/>
                    <a:pt x="13421" y="6587"/>
                    <a:pt x="13769" y="6587"/>
                  </a:cubicBezTo>
                  <a:cubicBezTo>
                    <a:pt x="14116" y="6587"/>
                    <a:pt x="14464" y="6448"/>
                    <a:pt x="14720" y="6170"/>
                  </a:cubicBezTo>
                  <a:cubicBezTo>
                    <a:pt x="14970" y="6443"/>
                    <a:pt x="15317" y="6587"/>
                    <a:pt x="15669" y="6587"/>
                  </a:cubicBezTo>
                  <a:cubicBezTo>
                    <a:pt x="15874" y="6587"/>
                    <a:pt x="16080" y="6539"/>
                    <a:pt x="16270" y="6439"/>
                  </a:cubicBezTo>
                  <a:lnTo>
                    <a:pt x="16270" y="7179"/>
                  </a:lnTo>
                  <a:cubicBezTo>
                    <a:pt x="16270" y="7367"/>
                    <a:pt x="16424" y="7521"/>
                    <a:pt x="16613" y="7521"/>
                  </a:cubicBezTo>
                  <a:cubicBezTo>
                    <a:pt x="16803" y="7521"/>
                    <a:pt x="16957" y="7367"/>
                    <a:pt x="16957" y="7179"/>
                  </a:cubicBezTo>
                  <a:lnTo>
                    <a:pt x="16957" y="6244"/>
                  </a:lnTo>
                  <a:lnTo>
                    <a:pt x="22277" y="6244"/>
                  </a:lnTo>
                  <a:cubicBezTo>
                    <a:pt x="22918" y="6243"/>
                    <a:pt x="23439" y="5722"/>
                    <a:pt x="23440" y="5081"/>
                  </a:cubicBezTo>
                  <a:lnTo>
                    <a:pt x="23440" y="3321"/>
                  </a:lnTo>
                  <a:cubicBezTo>
                    <a:pt x="23439" y="2678"/>
                    <a:pt x="22918" y="2157"/>
                    <a:pt x="22277" y="2157"/>
                  </a:cubicBezTo>
                  <a:lnTo>
                    <a:pt x="22278" y="2156"/>
                  </a:lnTo>
                  <a:lnTo>
                    <a:pt x="16839" y="2156"/>
                  </a:lnTo>
                  <a:cubicBezTo>
                    <a:pt x="16616" y="1689"/>
                    <a:pt x="16152" y="1419"/>
                    <a:pt x="15670" y="1419"/>
                  </a:cubicBezTo>
                  <a:cubicBezTo>
                    <a:pt x="15462" y="1419"/>
                    <a:pt x="15251" y="1469"/>
                    <a:pt x="15055" y="1576"/>
                  </a:cubicBezTo>
                  <a:cubicBezTo>
                    <a:pt x="15000" y="1122"/>
                    <a:pt x="14708" y="730"/>
                    <a:pt x="14287" y="547"/>
                  </a:cubicBezTo>
                  <a:cubicBezTo>
                    <a:pt x="14121" y="474"/>
                    <a:pt x="13946" y="439"/>
                    <a:pt x="13771" y="439"/>
                  </a:cubicBezTo>
                  <a:cubicBezTo>
                    <a:pt x="13502" y="439"/>
                    <a:pt x="13236" y="523"/>
                    <a:pt x="13011" y="686"/>
                  </a:cubicBezTo>
                  <a:cubicBezTo>
                    <a:pt x="12787" y="264"/>
                    <a:pt x="12348" y="0"/>
                    <a:pt x="118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" name="Google Shape;1170;p41"/>
          <p:cNvGrpSpPr/>
          <p:nvPr/>
        </p:nvGrpSpPr>
        <p:grpSpPr>
          <a:xfrm>
            <a:off x="9290074" y="5442379"/>
            <a:ext cx="707972" cy="705731"/>
            <a:chOff x="3854075" y="3788850"/>
            <a:chExt cx="584425" cy="582575"/>
          </a:xfrm>
        </p:grpSpPr>
        <p:sp>
          <p:nvSpPr>
            <p:cNvPr id="1171" name="Google Shape;1171;p41"/>
            <p:cNvSpPr/>
            <p:nvPr/>
          </p:nvSpPr>
          <p:spPr>
            <a:xfrm>
              <a:off x="4262675" y="4199675"/>
              <a:ext cx="113800" cy="110925"/>
            </a:xfrm>
            <a:custGeom>
              <a:rect b="b" l="l" r="r" t="t"/>
              <a:pathLst>
                <a:path extrusionOk="0" h="4437" w="4552">
                  <a:moveTo>
                    <a:pt x="3866" y="1172"/>
                  </a:moveTo>
                  <a:lnTo>
                    <a:pt x="3866" y="3750"/>
                  </a:lnTo>
                  <a:lnTo>
                    <a:pt x="1288" y="3750"/>
                  </a:lnTo>
                  <a:lnTo>
                    <a:pt x="3866" y="1172"/>
                  </a:lnTo>
                  <a:close/>
                  <a:moveTo>
                    <a:pt x="4210" y="0"/>
                  </a:moveTo>
                  <a:cubicBezTo>
                    <a:pt x="4120" y="0"/>
                    <a:pt x="4032" y="35"/>
                    <a:pt x="3966" y="102"/>
                  </a:cubicBezTo>
                  <a:lnTo>
                    <a:pt x="217" y="3850"/>
                  </a:lnTo>
                  <a:cubicBezTo>
                    <a:pt x="1" y="4066"/>
                    <a:pt x="153" y="4436"/>
                    <a:pt x="459" y="4436"/>
                  </a:cubicBezTo>
                  <a:lnTo>
                    <a:pt x="4208" y="4436"/>
                  </a:lnTo>
                  <a:cubicBezTo>
                    <a:pt x="4398" y="4436"/>
                    <a:pt x="4552" y="4283"/>
                    <a:pt x="4552" y="4093"/>
                  </a:cubicBezTo>
                  <a:lnTo>
                    <a:pt x="4552" y="344"/>
                  </a:lnTo>
                  <a:cubicBezTo>
                    <a:pt x="4552" y="205"/>
                    <a:pt x="4468" y="80"/>
                    <a:pt x="4340" y="26"/>
                  </a:cubicBezTo>
                  <a:cubicBezTo>
                    <a:pt x="4298" y="9"/>
                    <a:pt x="4254" y="0"/>
                    <a:pt x="4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1"/>
            <p:cNvSpPr/>
            <p:nvPr/>
          </p:nvSpPr>
          <p:spPr>
            <a:xfrm>
              <a:off x="3854075" y="3788850"/>
              <a:ext cx="584425" cy="582575"/>
            </a:xfrm>
            <a:custGeom>
              <a:rect b="b" l="l" r="r" t="t"/>
              <a:pathLst>
                <a:path extrusionOk="0" h="23303" w="23377">
                  <a:moveTo>
                    <a:pt x="18857" y="686"/>
                  </a:moveTo>
                  <a:cubicBezTo>
                    <a:pt x="18949" y="686"/>
                    <a:pt x="19041" y="721"/>
                    <a:pt x="19111" y="791"/>
                  </a:cubicBezTo>
                  <a:lnTo>
                    <a:pt x="20178" y="1857"/>
                  </a:lnTo>
                  <a:cubicBezTo>
                    <a:pt x="20318" y="1998"/>
                    <a:pt x="20318" y="2226"/>
                    <a:pt x="20178" y="2366"/>
                  </a:cubicBezTo>
                  <a:lnTo>
                    <a:pt x="19499" y="3047"/>
                  </a:lnTo>
                  <a:lnTo>
                    <a:pt x="17923" y="1473"/>
                  </a:lnTo>
                  <a:lnTo>
                    <a:pt x="18602" y="791"/>
                  </a:lnTo>
                  <a:cubicBezTo>
                    <a:pt x="18672" y="721"/>
                    <a:pt x="18765" y="686"/>
                    <a:pt x="18857" y="686"/>
                  </a:cubicBezTo>
                  <a:close/>
                  <a:moveTo>
                    <a:pt x="17437" y="1957"/>
                  </a:moveTo>
                  <a:lnTo>
                    <a:pt x="19013" y="3531"/>
                  </a:lnTo>
                  <a:lnTo>
                    <a:pt x="18383" y="4161"/>
                  </a:lnTo>
                  <a:lnTo>
                    <a:pt x="16808" y="2587"/>
                  </a:lnTo>
                  <a:lnTo>
                    <a:pt x="17437" y="1957"/>
                  </a:lnTo>
                  <a:close/>
                  <a:moveTo>
                    <a:pt x="8876" y="10803"/>
                  </a:moveTo>
                  <a:lnTo>
                    <a:pt x="10166" y="12094"/>
                  </a:lnTo>
                  <a:lnTo>
                    <a:pt x="9184" y="12440"/>
                  </a:lnTo>
                  <a:lnTo>
                    <a:pt x="8528" y="11786"/>
                  </a:lnTo>
                  <a:lnTo>
                    <a:pt x="8876" y="10803"/>
                  </a:lnTo>
                  <a:close/>
                  <a:moveTo>
                    <a:pt x="2355" y="1709"/>
                  </a:moveTo>
                  <a:lnTo>
                    <a:pt x="2355" y="12050"/>
                  </a:lnTo>
                  <a:cubicBezTo>
                    <a:pt x="2359" y="12236"/>
                    <a:pt x="2512" y="12385"/>
                    <a:pt x="2699" y="12385"/>
                  </a:cubicBezTo>
                  <a:cubicBezTo>
                    <a:pt x="2885" y="12385"/>
                    <a:pt x="3037" y="12236"/>
                    <a:pt x="3041" y="12050"/>
                  </a:cubicBezTo>
                  <a:lnTo>
                    <a:pt x="3041" y="5419"/>
                  </a:lnTo>
                  <a:lnTo>
                    <a:pt x="13007" y="5419"/>
                  </a:lnTo>
                  <a:lnTo>
                    <a:pt x="11109" y="7315"/>
                  </a:lnTo>
                  <a:cubicBezTo>
                    <a:pt x="10978" y="7450"/>
                    <a:pt x="10978" y="7665"/>
                    <a:pt x="11112" y="7798"/>
                  </a:cubicBezTo>
                  <a:cubicBezTo>
                    <a:pt x="11178" y="7865"/>
                    <a:pt x="11266" y="7898"/>
                    <a:pt x="11354" y="7898"/>
                  </a:cubicBezTo>
                  <a:cubicBezTo>
                    <a:pt x="11441" y="7898"/>
                    <a:pt x="11527" y="7866"/>
                    <a:pt x="11593" y="7801"/>
                  </a:cubicBezTo>
                  <a:lnTo>
                    <a:pt x="14076" y="5319"/>
                  </a:lnTo>
                  <a:lnTo>
                    <a:pt x="16322" y="3073"/>
                  </a:lnTo>
                  <a:lnTo>
                    <a:pt x="17897" y="4648"/>
                  </a:lnTo>
                  <a:lnTo>
                    <a:pt x="17711" y="4833"/>
                  </a:lnTo>
                  <a:lnTo>
                    <a:pt x="10794" y="11751"/>
                  </a:lnTo>
                  <a:lnTo>
                    <a:pt x="9219" y="10176"/>
                  </a:lnTo>
                  <a:lnTo>
                    <a:pt x="10582" y="8812"/>
                  </a:lnTo>
                  <a:cubicBezTo>
                    <a:pt x="10719" y="8679"/>
                    <a:pt x="10720" y="8460"/>
                    <a:pt x="10585" y="8323"/>
                  </a:cubicBezTo>
                  <a:cubicBezTo>
                    <a:pt x="10518" y="8256"/>
                    <a:pt x="10430" y="8223"/>
                    <a:pt x="10342" y="8223"/>
                  </a:cubicBezTo>
                  <a:cubicBezTo>
                    <a:pt x="10253" y="8223"/>
                    <a:pt x="10164" y="8258"/>
                    <a:pt x="10096" y="8328"/>
                  </a:cubicBezTo>
                  <a:lnTo>
                    <a:pt x="8490" y="9934"/>
                  </a:lnTo>
                  <a:cubicBezTo>
                    <a:pt x="8482" y="9941"/>
                    <a:pt x="8474" y="9951"/>
                    <a:pt x="8466" y="9960"/>
                  </a:cubicBezTo>
                  <a:cubicBezTo>
                    <a:pt x="8464" y="9963"/>
                    <a:pt x="8461" y="9965"/>
                    <a:pt x="8460" y="9970"/>
                  </a:cubicBezTo>
                  <a:cubicBezTo>
                    <a:pt x="8454" y="9976"/>
                    <a:pt x="8450" y="9983"/>
                    <a:pt x="8445" y="9990"/>
                  </a:cubicBezTo>
                  <a:cubicBezTo>
                    <a:pt x="8442" y="9993"/>
                    <a:pt x="8440" y="9997"/>
                    <a:pt x="8438" y="10002"/>
                  </a:cubicBezTo>
                  <a:cubicBezTo>
                    <a:pt x="8434" y="10008"/>
                    <a:pt x="8431" y="10015"/>
                    <a:pt x="8426" y="10021"/>
                  </a:cubicBezTo>
                  <a:cubicBezTo>
                    <a:pt x="8424" y="10028"/>
                    <a:pt x="8424" y="10029"/>
                    <a:pt x="8421" y="10034"/>
                  </a:cubicBezTo>
                  <a:cubicBezTo>
                    <a:pt x="8419" y="10038"/>
                    <a:pt x="8415" y="10048"/>
                    <a:pt x="8412" y="10054"/>
                  </a:cubicBezTo>
                  <a:cubicBezTo>
                    <a:pt x="8412" y="10057"/>
                    <a:pt x="8410" y="10058"/>
                    <a:pt x="8409" y="10061"/>
                  </a:cubicBezTo>
                  <a:lnTo>
                    <a:pt x="7742" y="11954"/>
                  </a:lnTo>
                  <a:lnTo>
                    <a:pt x="7285" y="13246"/>
                  </a:lnTo>
                  <a:cubicBezTo>
                    <a:pt x="7279" y="13263"/>
                    <a:pt x="7275" y="13280"/>
                    <a:pt x="7272" y="13298"/>
                  </a:cubicBezTo>
                  <a:lnTo>
                    <a:pt x="6131" y="13298"/>
                  </a:lnTo>
                  <a:cubicBezTo>
                    <a:pt x="6129" y="13298"/>
                    <a:pt x="6126" y="13298"/>
                    <a:pt x="6123" y="13298"/>
                  </a:cubicBezTo>
                  <a:cubicBezTo>
                    <a:pt x="5934" y="13298"/>
                    <a:pt x="5780" y="13451"/>
                    <a:pt x="5780" y="13642"/>
                  </a:cubicBezTo>
                  <a:cubicBezTo>
                    <a:pt x="5780" y="13832"/>
                    <a:pt x="5934" y="13984"/>
                    <a:pt x="6123" y="13984"/>
                  </a:cubicBezTo>
                  <a:cubicBezTo>
                    <a:pt x="6126" y="13984"/>
                    <a:pt x="6129" y="13984"/>
                    <a:pt x="6131" y="13984"/>
                  </a:cubicBezTo>
                  <a:lnTo>
                    <a:pt x="15634" y="13984"/>
                  </a:lnTo>
                  <a:cubicBezTo>
                    <a:pt x="15637" y="13984"/>
                    <a:pt x="15639" y="13984"/>
                    <a:pt x="15642" y="13984"/>
                  </a:cubicBezTo>
                  <a:cubicBezTo>
                    <a:pt x="15830" y="13984"/>
                    <a:pt x="15983" y="13832"/>
                    <a:pt x="15983" y="13642"/>
                  </a:cubicBezTo>
                  <a:cubicBezTo>
                    <a:pt x="15983" y="13451"/>
                    <a:pt x="15830" y="13298"/>
                    <a:pt x="15642" y="13298"/>
                  </a:cubicBezTo>
                  <a:cubicBezTo>
                    <a:pt x="15639" y="13298"/>
                    <a:pt x="15636" y="13298"/>
                    <a:pt x="15634" y="13298"/>
                  </a:cubicBezTo>
                  <a:lnTo>
                    <a:pt x="8817" y="13298"/>
                  </a:lnTo>
                  <a:lnTo>
                    <a:pt x="10909" y="12561"/>
                  </a:lnTo>
                  <a:lnTo>
                    <a:pt x="10913" y="12558"/>
                  </a:lnTo>
                  <a:cubicBezTo>
                    <a:pt x="10922" y="12555"/>
                    <a:pt x="10929" y="12552"/>
                    <a:pt x="10938" y="12548"/>
                  </a:cubicBezTo>
                  <a:lnTo>
                    <a:pt x="10946" y="12545"/>
                  </a:lnTo>
                  <a:cubicBezTo>
                    <a:pt x="10955" y="12541"/>
                    <a:pt x="10964" y="12536"/>
                    <a:pt x="10971" y="12530"/>
                  </a:cubicBezTo>
                  <a:cubicBezTo>
                    <a:pt x="10974" y="12529"/>
                    <a:pt x="10977" y="12528"/>
                    <a:pt x="10978" y="12526"/>
                  </a:cubicBezTo>
                  <a:cubicBezTo>
                    <a:pt x="10987" y="12520"/>
                    <a:pt x="10996" y="12514"/>
                    <a:pt x="11003" y="12509"/>
                  </a:cubicBezTo>
                  <a:lnTo>
                    <a:pt x="11009" y="12504"/>
                  </a:lnTo>
                  <a:cubicBezTo>
                    <a:pt x="11019" y="12497"/>
                    <a:pt x="11028" y="12488"/>
                    <a:pt x="11036" y="12480"/>
                  </a:cubicBezTo>
                  <a:lnTo>
                    <a:pt x="18097" y="5419"/>
                  </a:lnTo>
                  <a:lnTo>
                    <a:pt x="21076" y="5419"/>
                  </a:lnTo>
                  <a:lnTo>
                    <a:pt x="21076" y="12749"/>
                  </a:lnTo>
                  <a:lnTo>
                    <a:pt x="16169" y="17656"/>
                  </a:lnTo>
                  <a:cubicBezTo>
                    <a:pt x="16034" y="17791"/>
                    <a:pt x="16034" y="18008"/>
                    <a:pt x="16169" y="18142"/>
                  </a:cubicBezTo>
                  <a:cubicBezTo>
                    <a:pt x="16176" y="18151"/>
                    <a:pt x="16185" y="18158"/>
                    <a:pt x="16195" y="18165"/>
                  </a:cubicBezTo>
                  <a:cubicBezTo>
                    <a:pt x="16258" y="18217"/>
                    <a:pt x="16334" y="18242"/>
                    <a:pt x="16411" y="18242"/>
                  </a:cubicBezTo>
                  <a:cubicBezTo>
                    <a:pt x="16488" y="18242"/>
                    <a:pt x="16565" y="18217"/>
                    <a:pt x="16628" y="18165"/>
                  </a:cubicBezTo>
                  <a:cubicBezTo>
                    <a:pt x="16636" y="18158"/>
                    <a:pt x="16645" y="18151"/>
                    <a:pt x="16654" y="18142"/>
                  </a:cubicBezTo>
                  <a:lnTo>
                    <a:pt x="22690" y="12105"/>
                  </a:lnTo>
                  <a:lnTo>
                    <a:pt x="22690" y="15132"/>
                  </a:lnTo>
                  <a:lnTo>
                    <a:pt x="22056" y="15132"/>
                  </a:lnTo>
                  <a:cubicBezTo>
                    <a:pt x="21868" y="15132"/>
                    <a:pt x="21714" y="15285"/>
                    <a:pt x="21714" y="15475"/>
                  </a:cubicBezTo>
                  <a:cubicBezTo>
                    <a:pt x="21714" y="15666"/>
                    <a:pt x="21868" y="15819"/>
                    <a:pt x="22056" y="15819"/>
                  </a:cubicBezTo>
                  <a:lnTo>
                    <a:pt x="22690" y="15819"/>
                  </a:lnTo>
                  <a:lnTo>
                    <a:pt x="22690" y="16852"/>
                  </a:lnTo>
                  <a:lnTo>
                    <a:pt x="22056" y="16852"/>
                  </a:lnTo>
                  <a:cubicBezTo>
                    <a:pt x="21868" y="16852"/>
                    <a:pt x="21714" y="17006"/>
                    <a:pt x="21714" y="17196"/>
                  </a:cubicBezTo>
                  <a:cubicBezTo>
                    <a:pt x="21714" y="17385"/>
                    <a:pt x="21868" y="17538"/>
                    <a:pt x="22056" y="17538"/>
                  </a:cubicBezTo>
                  <a:lnTo>
                    <a:pt x="22690" y="17538"/>
                  </a:lnTo>
                  <a:lnTo>
                    <a:pt x="22690" y="18573"/>
                  </a:lnTo>
                  <a:lnTo>
                    <a:pt x="22056" y="18573"/>
                  </a:lnTo>
                  <a:cubicBezTo>
                    <a:pt x="21868" y="18573"/>
                    <a:pt x="21714" y="18725"/>
                    <a:pt x="21714" y="18915"/>
                  </a:cubicBezTo>
                  <a:cubicBezTo>
                    <a:pt x="21714" y="19105"/>
                    <a:pt x="21868" y="19259"/>
                    <a:pt x="22056" y="19259"/>
                  </a:cubicBezTo>
                  <a:lnTo>
                    <a:pt x="22690" y="19259"/>
                  </a:lnTo>
                  <a:lnTo>
                    <a:pt x="22690" y="20292"/>
                  </a:lnTo>
                  <a:lnTo>
                    <a:pt x="22056" y="20292"/>
                  </a:lnTo>
                  <a:cubicBezTo>
                    <a:pt x="21868" y="20292"/>
                    <a:pt x="21714" y="20446"/>
                    <a:pt x="21714" y="20636"/>
                  </a:cubicBezTo>
                  <a:cubicBezTo>
                    <a:pt x="21714" y="20824"/>
                    <a:pt x="21868" y="20978"/>
                    <a:pt x="22056" y="20978"/>
                  </a:cubicBezTo>
                  <a:lnTo>
                    <a:pt x="22690" y="20978"/>
                  </a:lnTo>
                  <a:lnTo>
                    <a:pt x="22690" y="22615"/>
                  </a:lnTo>
                  <a:lnTo>
                    <a:pt x="12180" y="22615"/>
                  </a:lnTo>
                  <a:lnTo>
                    <a:pt x="15645" y="19149"/>
                  </a:lnTo>
                  <a:cubicBezTo>
                    <a:pt x="15779" y="19015"/>
                    <a:pt x="15779" y="18798"/>
                    <a:pt x="15645" y="18664"/>
                  </a:cubicBezTo>
                  <a:cubicBezTo>
                    <a:pt x="15630" y="18648"/>
                    <a:pt x="15614" y="18635"/>
                    <a:pt x="15596" y="18624"/>
                  </a:cubicBezTo>
                  <a:cubicBezTo>
                    <a:pt x="15537" y="18584"/>
                    <a:pt x="15470" y="18564"/>
                    <a:pt x="15403" y="18564"/>
                  </a:cubicBezTo>
                  <a:cubicBezTo>
                    <a:pt x="15315" y="18564"/>
                    <a:pt x="15227" y="18598"/>
                    <a:pt x="15161" y="18664"/>
                  </a:cubicBezTo>
                  <a:lnTo>
                    <a:pt x="13771" y="20054"/>
                  </a:lnTo>
                  <a:lnTo>
                    <a:pt x="2600" y="20054"/>
                  </a:lnTo>
                  <a:cubicBezTo>
                    <a:pt x="2565" y="20056"/>
                    <a:pt x="2530" y="20057"/>
                    <a:pt x="2496" y="20057"/>
                  </a:cubicBezTo>
                  <a:cubicBezTo>
                    <a:pt x="1412" y="20057"/>
                    <a:pt x="559" y="19100"/>
                    <a:pt x="704" y="18010"/>
                  </a:cubicBezTo>
                  <a:lnTo>
                    <a:pt x="704" y="18008"/>
                  </a:lnTo>
                  <a:cubicBezTo>
                    <a:pt x="707" y="17978"/>
                    <a:pt x="713" y="17948"/>
                    <a:pt x="717" y="17917"/>
                  </a:cubicBezTo>
                  <a:cubicBezTo>
                    <a:pt x="717" y="17914"/>
                    <a:pt x="719" y="17911"/>
                    <a:pt x="720" y="17907"/>
                  </a:cubicBezTo>
                  <a:cubicBezTo>
                    <a:pt x="724" y="17881"/>
                    <a:pt x="730" y="17853"/>
                    <a:pt x="736" y="17827"/>
                  </a:cubicBezTo>
                  <a:cubicBezTo>
                    <a:pt x="737" y="17820"/>
                    <a:pt x="739" y="17813"/>
                    <a:pt x="740" y="17805"/>
                  </a:cubicBezTo>
                  <a:cubicBezTo>
                    <a:pt x="746" y="17782"/>
                    <a:pt x="752" y="17760"/>
                    <a:pt x="758" y="17739"/>
                  </a:cubicBezTo>
                  <a:cubicBezTo>
                    <a:pt x="761" y="17726"/>
                    <a:pt x="764" y="17714"/>
                    <a:pt x="768" y="17702"/>
                  </a:cubicBezTo>
                  <a:cubicBezTo>
                    <a:pt x="772" y="17684"/>
                    <a:pt x="778" y="17668"/>
                    <a:pt x="784" y="17650"/>
                  </a:cubicBezTo>
                  <a:cubicBezTo>
                    <a:pt x="790" y="17633"/>
                    <a:pt x="795" y="17615"/>
                    <a:pt x="801" y="17598"/>
                  </a:cubicBezTo>
                  <a:cubicBezTo>
                    <a:pt x="806" y="17586"/>
                    <a:pt x="810" y="17575"/>
                    <a:pt x="814" y="17562"/>
                  </a:cubicBezTo>
                  <a:cubicBezTo>
                    <a:pt x="823" y="17540"/>
                    <a:pt x="832" y="17518"/>
                    <a:pt x="840" y="17495"/>
                  </a:cubicBezTo>
                  <a:cubicBezTo>
                    <a:pt x="843" y="17489"/>
                    <a:pt x="846" y="17483"/>
                    <a:pt x="848" y="17476"/>
                  </a:cubicBezTo>
                  <a:cubicBezTo>
                    <a:pt x="861" y="17448"/>
                    <a:pt x="872" y="17422"/>
                    <a:pt x="884" y="17395"/>
                  </a:cubicBezTo>
                  <a:cubicBezTo>
                    <a:pt x="885" y="17393"/>
                    <a:pt x="885" y="17393"/>
                    <a:pt x="887" y="17392"/>
                  </a:cubicBezTo>
                  <a:cubicBezTo>
                    <a:pt x="1158" y="16828"/>
                    <a:pt x="1677" y="16423"/>
                    <a:pt x="2290" y="16294"/>
                  </a:cubicBezTo>
                  <a:lnTo>
                    <a:pt x="2296" y="16292"/>
                  </a:lnTo>
                  <a:cubicBezTo>
                    <a:pt x="2323" y="16286"/>
                    <a:pt x="2352" y="16282"/>
                    <a:pt x="2381" y="16278"/>
                  </a:cubicBezTo>
                  <a:lnTo>
                    <a:pt x="2396" y="16275"/>
                  </a:lnTo>
                  <a:cubicBezTo>
                    <a:pt x="2422" y="16270"/>
                    <a:pt x="2448" y="16268"/>
                    <a:pt x="2474" y="16265"/>
                  </a:cubicBezTo>
                  <a:cubicBezTo>
                    <a:pt x="2481" y="16265"/>
                    <a:pt x="2488" y="16263"/>
                    <a:pt x="2497" y="16262"/>
                  </a:cubicBezTo>
                  <a:cubicBezTo>
                    <a:pt x="2522" y="16259"/>
                    <a:pt x="2548" y="16257"/>
                    <a:pt x="2573" y="16256"/>
                  </a:cubicBezTo>
                  <a:lnTo>
                    <a:pt x="2597" y="16255"/>
                  </a:lnTo>
                  <a:cubicBezTo>
                    <a:pt x="2631" y="16253"/>
                    <a:pt x="2665" y="16252"/>
                    <a:pt x="2699" y="16252"/>
                  </a:cubicBezTo>
                  <a:cubicBezTo>
                    <a:pt x="2889" y="16252"/>
                    <a:pt x="3043" y="16098"/>
                    <a:pt x="3043" y="15909"/>
                  </a:cubicBezTo>
                  <a:lnTo>
                    <a:pt x="3043" y="13423"/>
                  </a:lnTo>
                  <a:cubicBezTo>
                    <a:pt x="3043" y="13234"/>
                    <a:pt x="2889" y="13080"/>
                    <a:pt x="2699" y="13080"/>
                  </a:cubicBezTo>
                  <a:cubicBezTo>
                    <a:pt x="2510" y="13080"/>
                    <a:pt x="2356" y="13234"/>
                    <a:pt x="2356" y="13423"/>
                  </a:cubicBezTo>
                  <a:lnTo>
                    <a:pt x="2356" y="15589"/>
                  </a:lnTo>
                  <a:cubicBezTo>
                    <a:pt x="1775" y="15663"/>
                    <a:pt x="1234" y="15924"/>
                    <a:pt x="814" y="16334"/>
                  </a:cubicBezTo>
                  <a:cubicBezTo>
                    <a:pt x="771" y="16378"/>
                    <a:pt x="727" y="16424"/>
                    <a:pt x="687" y="16469"/>
                  </a:cubicBezTo>
                  <a:lnTo>
                    <a:pt x="687" y="3692"/>
                  </a:lnTo>
                  <a:cubicBezTo>
                    <a:pt x="688" y="2715"/>
                    <a:pt x="1392" y="1879"/>
                    <a:pt x="2355" y="1709"/>
                  </a:cubicBezTo>
                  <a:close/>
                  <a:moveTo>
                    <a:pt x="18856" y="1"/>
                  </a:moveTo>
                  <a:cubicBezTo>
                    <a:pt x="18588" y="1"/>
                    <a:pt x="18321" y="103"/>
                    <a:pt x="18116" y="308"/>
                  </a:cubicBezTo>
                  <a:lnTo>
                    <a:pt x="17195" y="1229"/>
                  </a:lnTo>
                  <a:lnTo>
                    <a:pt x="16081" y="2345"/>
                  </a:lnTo>
                  <a:lnTo>
                    <a:pt x="13691" y="4733"/>
                  </a:lnTo>
                  <a:lnTo>
                    <a:pt x="3041" y="4733"/>
                  </a:lnTo>
                  <a:lnTo>
                    <a:pt x="3041" y="1338"/>
                  </a:lnTo>
                  <a:cubicBezTo>
                    <a:pt x="3041" y="1149"/>
                    <a:pt x="2890" y="995"/>
                    <a:pt x="2702" y="995"/>
                  </a:cubicBezTo>
                  <a:cubicBezTo>
                    <a:pt x="2701" y="995"/>
                    <a:pt x="2700" y="995"/>
                    <a:pt x="2699" y="995"/>
                  </a:cubicBezTo>
                  <a:cubicBezTo>
                    <a:pt x="1210" y="995"/>
                    <a:pt x="0" y="2205"/>
                    <a:pt x="0" y="3694"/>
                  </a:cubicBezTo>
                  <a:lnTo>
                    <a:pt x="0" y="18267"/>
                  </a:lnTo>
                  <a:cubicBezTo>
                    <a:pt x="0" y="18291"/>
                    <a:pt x="3" y="18316"/>
                    <a:pt x="8" y="18339"/>
                  </a:cubicBezTo>
                  <a:cubicBezTo>
                    <a:pt x="111" y="19694"/>
                    <a:pt x="1241" y="20740"/>
                    <a:pt x="2599" y="20740"/>
                  </a:cubicBezTo>
                  <a:lnTo>
                    <a:pt x="13083" y="20740"/>
                  </a:lnTo>
                  <a:lnTo>
                    <a:pt x="11109" y="22716"/>
                  </a:lnTo>
                  <a:cubicBezTo>
                    <a:pt x="10893" y="22932"/>
                    <a:pt x="11045" y="23302"/>
                    <a:pt x="11351" y="23302"/>
                  </a:cubicBezTo>
                  <a:lnTo>
                    <a:pt x="23033" y="23302"/>
                  </a:lnTo>
                  <a:cubicBezTo>
                    <a:pt x="23223" y="23302"/>
                    <a:pt x="23377" y="23149"/>
                    <a:pt x="23377" y="22958"/>
                  </a:cubicBezTo>
                  <a:lnTo>
                    <a:pt x="23377" y="11277"/>
                  </a:lnTo>
                  <a:cubicBezTo>
                    <a:pt x="23377" y="11138"/>
                    <a:pt x="23292" y="11013"/>
                    <a:pt x="23165" y="10961"/>
                  </a:cubicBezTo>
                  <a:cubicBezTo>
                    <a:pt x="23122" y="10943"/>
                    <a:pt x="23077" y="10934"/>
                    <a:pt x="23032" y="10934"/>
                  </a:cubicBezTo>
                  <a:cubicBezTo>
                    <a:pt x="22943" y="10934"/>
                    <a:pt x="22855" y="10969"/>
                    <a:pt x="22790" y="11035"/>
                  </a:cubicBezTo>
                  <a:lnTo>
                    <a:pt x="21763" y="12062"/>
                  </a:lnTo>
                  <a:lnTo>
                    <a:pt x="21763" y="5075"/>
                  </a:lnTo>
                  <a:cubicBezTo>
                    <a:pt x="21763" y="4886"/>
                    <a:pt x="21610" y="4733"/>
                    <a:pt x="21420" y="4733"/>
                  </a:cubicBezTo>
                  <a:lnTo>
                    <a:pt x="18783" y="4733"/>
                  </a:lnTo>
                  <a:lnTo>
                    <a:pt x="19741" y="3775"/>
                  </a:lnTo>
                  <a:lnTo>
                    <a:pt x="20662" y="2854"/>
                  </a:lnTo>
                  <a:cubicBezTo>
                    <a:pt x="21071" y="2445"/>
                    <a:pt x="21071" y="1782"/>
                    <a:pt x="20662" y="1374"/>
                  </a:cubicBezTo>
                  <a:lnTo>
                    <a:pt x="19596" y="308"/>
                  </a:lnTo>
                  <a:cubicBezTo>
                    <a:pt x="19391" y="103"/>
                    <a:pt x="19124" y="1"/>
                    <a:pt x="188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" name="Google Shape;1173;p41"/>
          <p:cNvGrpSpPr/>
          <p:nvPr/>
        </p:nvGrpSpPr>
        <p:grpSpPr>
          <a:xfrm>
            <a:off x="8863044" y="7212605"/>
            <a:ext cx="561891" cy="693011"/>
            <a:chOff x="1521375" y="4797275"/>
            <a:chExt cx="473850" cy="584425"/>
          </a:xfrm>
        </p:grpSpPr>
        <p:sp>
          <p:nvSpPr>
            <p:cNvPr id="1174" name="Google Shape;1174;p41"/>
            <p:cNvSpPr/>
            <p:nvPr/>
          </p:nvSpPr>
          <p:spPr>
            <a:xfrm>
              <a:off x="1521375" y="4797275"/>
              <a:ext cx="473850" cy="584425"/>
            </a:xfrm>
            <a:custGeom>
              <a:rect b="b" l="l" r="r" t="t"/>
              <a:pathLst>
                <a:path extrusionOk="0" h="23377" w="18954">
                  <a:moveTo>
                    <a:pt x="12274" y="2124"/>
                  </a:moveTo>
                  <a:lnTo>
                    <a:pt x="12736" y="3034"/>
                  </a:lnTo>
                  <a:lnTo>
                    <a:pt x="10824" y="3034"/>
                  </a:lnTo>
                  <a:lnTo>
                    <a:pt x="11284" y="2124"/>
                  </a:lnTo>
                  <a:close/>
                  <a:moveTo>
                    <a:pt x="3515" y="995"/>
                  </a:moveTo>
                  <a:cubicBezTo>
                    <a:pt x="3993" y="1801"/>
                    <a:pt x="4509" y="2800"/>
                    <a:pt x="4509" y="3164"/>
                  </a:cubicBezTo>
                  <a:cubicBezTo>
                    <a:pt x="4507" y="3462"/>
                    <a:pt x="4375" y="3742"/>
                    <a:pt x="4146" y="3930"/>
                  </a:cubicBezTo>
                  <a:lnTo>
                    <a:pt x="2884" y="3930"/>
                  </a:lnTo>
                  <a:cubicBezTo>
                    <a:pt x="2654" y="3743"/>
                    <a:pt x="2521" y="3462"/>
                    <a:pt x="2521" y="3164"/>
                  </a:cubicBezTo>
                  <a:cubicBezTo>
                    <a:pt x="2521" y="2800"/>
                    <a:pt x="3035" y="1801"/>
                    <a:pt x="3513" y="995"/>
                  </a:cubicBezTo>
                  <a:close/>
                  <a:moveTo>
                    <a:pt x="4509" y="4615"/>
                  </a:moveTo>
                  <a:lnTo>
                    <a:pt x="4509" y="5021"/>
                  </a:lnTo>
                  <a:lnTo>
                    <a:pt x="2522" y="5021"/>
                  </a:lnTo>
                  <a:lnTo>
                    <a:pt x="2522" y="4615"/>
                  </a:lnTo>
                  <a:close/>
                  <a:moveTo>
                    <a:pt x="4268" y="5705"/>
                  </a:moveTo>
                  <a:lnTo>
                    <a:pt x="4449" y="6855"/>
                  </a:lnTo>
                  <a:lnTo>
                    <a:pt x="2580" y="6855"/>
                  </a:lnTo>
                  <a:lnTo>
                    <a:pt x="2763" y="5705"/>
                  </a:lnTo>
                  <a:close/>
                  <a:moveTo>
                    <a:pt x="12952" y="3720"/>
                  </a:moveTo>
                  <a:lnTo>
                    <a:pt x="12952" y="6855"/>
                  </a:lnTo>
                  <a:lnTo>
                    <a:pt x="10608" y="6855"/>
                  </a:lnTo>
                  <a:lnTo>
                    <a:pt x="10608" y="3720"/>
                  </a:lnTo>
                  <a:close/>
                  <a:moveTo>
                    <a:pt x="8122" y="7540"/>
                  </a:moveTo>
                  <a:lnTo>
                    <a:pt x="8122" y="11712"/>
                  </a:lnTo>
                  <a:cubicBezTo>
                    <a:pt x="8122" y="11999"/>
                    <a:pt x="7890" y="12232"/>
                    <a:pt x="7604" y="12232"/>
                  </a:cubicBezTo>
                  <a:cubicBezTo>
                    <a:pt x="7319" y="12230"/>
                    <a:pt x="7087" y="11998"/>
                    <a:pt x="7087" y="11712"/>
                  </a:cubicBezTo>
                  <a:lnTo>
                    <a:pt x="7087" y="10488"/>
                  </a:lnTo>
                  <a:cubicBezTo>
                    <a:pt x="7108" y="9851"/>
                    <a:pt x="6599" y="9323"/>
                    <a:pt x="5962" y="9323"/>
                  </a:cubicBezTo>
                  <a:cubicBezTo>
                    <a:pt x="5325" y="9323"/>
                    <a:pt x="4816" y="9851"/>
                    <a:pt x="4839" y="10488"/>
                  </a:cubicBezTo>
                  <a:lnTo>
                    <a:pt x="4839" y="12631"/>
                  </a:lnTo>
                  <a:cubicBezTo>
                    <a:pt x="4833" y="12897"/>
                    <a:pt x="4616" y="13112"/>
                    <a:pt x="4347" y="13112"/>
                  </a:cubicBezTo>
                  <a:cubicBezTo>
                    <a:pt x="4081" y="13112"/>
                    <a:pt x="3861" y="12897"/>
                    <a:pt x="3857" y="12631"/>
                  </a:cubicBezTo>
                  <a:lnTo>
                    <a:pt x="3857" y="7540"/>
                  </a:lnTo>
                  <a:close/>
                  <a:moveTo>
                    <a:pt x="16286" y="9625"/>
                  </a:moveTo>
                  <a:cubicBezTo>
                    <a:pt x="17381" y="9626"/>
                    <a:pt x="18268" y="10512"/>
                    <a:pt x="18269" y="11608"/>
                  </a:cubicBezTo>
                  <a:lnTo>
                    <a:pt x="18269" y="17536"/>
                  </a:lnTo>
                  <a:cubicBezTo>
                    <a:pt x="18268" y="18629"/>
                    <a:pt x="17381" y="19517"/>
                    <a:pt x="16286" y="19519"/>
                  </a:cubicBezTo>
                  <a:lnTo>
                    <a:pt x="14768" y="19519"/>
                  </a:lnTo>
                  <a:lnTo>
                    <a:pt x="14768" y="18484"/>
                  </a:lnTo>
                  <a:lnTo>
                    <a:pt x="15868" y="18484"/>
                  </a:lnTo>
                  <a:cubicBezTo>
                    <a:pt x="16608" y="18483"/>
                    <a:pt x="17207" y="17884"/>
                    <a:pt x="17209" y="17144"/>
                  </a:cubicBezTo>
                  <a:lnTo>
                    <a:pt x="17209" y="11999"/>
                  </a:lnTo>
                  <a:cubicBezTo>
                    <a:pt x="17207" y="11260"/>
                    <a:pt x="16608" y="10660"/>
                    <a:pt x="15868" y="10659"/>
                  </a:cubicBezTo>
                  <a:lnTo>
                    <a:pt x="14768" y="10659"/>
                  </a:lnTo>
                  <a:lnTo>
                    <a:pt x="14768" y="9625"/>
                  </a:lnTo>
                  <a:close/>
                  <a:moveTo>
                    <a:pt x="6120" y="0"/>
                  </a:moveTo>
                  <a:cubicBezTo>
                    <a:pt x="5932" y="0"/>
                    <a:pt x="5778" y="154"/>
                    <a:pt x="5778" y="343"/>
                  </a:cubicBezTo>
                  <a:lnTo>
                    <a:pt x="5778" y="2485"/>
                  </a:lnTo>
                  <a:cubicBezTo>
                    <a:pt x="5774" y="2677"/>
                    <a:pt x="5929" y="2835"/>
                    <a:pt x="6120" y="2835"/>
                  </a:cubicBezTo>
                  <a:cubicBezTo>
                    <a:pt x="6312" y="2835"/>
                    <a:pt x="6467" y="2677"/>
                    <a:pt x="6463" y="2485"/>
                  </a:cubicBezTo>
                  <a:lnTo>
                    <a:pt x="6463" y="685"/>
                  </a:lnTo>
                  <a:lnTo>
                    <a:pt x="8768" y="685"/>
                  </a:lnTo>
                  <a:lnTo>
                    <a:pt x="8768" y="1840"/>
                  </a:lnTo>
                  <a:lnTo>
                    <a:pt x="8192" y="1840"/>
                  </a:lnTo>
                  <a:cubicBezTo>
                    <a:pt x="8189" y="1840"/>
                    <a:pt x="8187" y="1840"/>
                    <a:pt x="8184" y="1840"/>
                  </a:cubicBezTo>
                  <a:cubicBezTo>
                    <a:pt x="7995" y="1840"/>
                    <a:pt x="7841" y="1992"/>
                    <a:pt x="7841" y="2182"/>
                  </a:cubicBezTo>
                  <a:cubicBezTo>
                    <a:pt x="7841" y="2371"/>
                    <a:pt x="7995" y="2525"/>
                    <a:pt x="8184" y="2525"/>
                  </a:cubicBezTo>
                  <a:cubicBezTo>
                    <a:pt x="8187" y="2525"/>
                    <a:pt x="8189" y="2525"/>
                    <a:pt x="8192" y="2525"/>
                  </a:cubicBezTo>
                  <a:lnTo>
                    <a:pt x="8768" y="2525"/>
                  </a:lnTo>
                  <a:lnTo>
                    <a:pt x="8768" y="3137"/>
                  </a:lnTo>
                  <a:lnTo>
                    <a:pt x="7821" y="3137"/>
                  </a:lnTo>
                  <a:cubicBezTo>
                    <a:pt x="7818" y="3137"/>
                    <a:pt x="7815" y="3137"/>
                    <a:pt x="7813" y="3137"/>
                  </a:cubicBezTo>
                  <a:cubicBezTo>
                    <a:pt x="7623" y="3137"/>
                    <a:pt x="7470" y="3290"/>
                    <a:pt x="7470" y="3479"/>
                  </a:cubicBezTo>
                  <a:cubicBezTo>
                    <a:pt x="7470" y="3668"/>
                    <a:pt x="7623" y="3822"/>
                    <a:pt x="7813" y="3822"/>
                  </a:cubicBezTo>
                  <a:cubicBezTo>
                    <a:pt x="7815" y="3822"/>
                    <a:pt x="7818" y="3822"/>
                    <a:pt x="7821" y="3822"/>
                  </a:cubicBezTo>
                  <a:lnTo>
                    <a:pt x="8768" y="3822"/>
                  </a:lnTo>
                  <a:lnTo>
                    <a:pt x="8768" y="4434"/>
                  </a:lnTo>
                  <a:lnTo>
                    <a:pt x="8192" y="4434"/>
                  </a:lnTo>
                  <a:cubicBezTo>
                    <a:pt x="8189" y="4434"/>
                    <a:pt x="8187" y="4434"/>
                    <a:pt x="8184" y="4434"/>
                  </a:cubicBezTo>
                  <a:cubicBezTo>
                    <a:pt x="7995" y="4434"/>
                    <a:pt x="7841" y="4587"/>
                    <a:pt x="7841" y="4776"/>
                  </a:cubicBezTo>
                  <a:cubicBezTo>
                    <a:pt x="7841" y="4966"/>
                    <a:pt x="7995" y="5119"/>
                    <a:pt x="8184" y="5119"/>
                  </a:cubicBezTo>
                  <a:cubicBezTo>
                    <a:pt x="8187" y="5119"/>
                    <a:pt x="8189" y="5119"/>
                    <a:pt x="8192" y="5118"/>
                  </a:cubicBezTo>
                  <a:lnTo>
                    <a:pt x="8768" y="5118"/>
                  </a:lnTo>
                  <a:lnTo>
                    <a:pt x="8768" y="5731"/>
                  </a:lnTo>
                  <a:lnTo>
                    <a:pt x="7821" y="5731"/>
                  </a:lnTo>
                  <a:cubicBezTo>
                    <a:pt x="7818" y="5731"/>
                    <a:pt x="7815" y="5731"/>
                    <a:pt x="7813" y="5731"/>
                  </a:cubicBezTo>
                  <a:cubicBezTo>
                    <a:pt x="7623" y="5731"/>
                    <a:pt x="7470" y="5884"/>
                    <a:pt x="7470" y="6073"/>
                  </a:cubicBezTo>
                  <a:cubicBezTo>
                    <a:pt x="7470" y="6263"/>
                    <a:pt x="7623" y="6416"/>
                    <a:pt x="7813" y="6416"/>
                  </a:cubicBezTo>
                  <a:cubicBezTo>
                    <a:pt x="7815" y="6416"/>
                    <a:pt x="7818" y="6416"/>
                    <a:pt x="7821" y="6415"/>
                  </a:cubicBezTo>
                  <a:lnTo>
                    <a:pt x="8768" y="6415"/>
                  </a:lnTo>
                  <a:lnTo>
                    <a:pt x="8768" y="6855"/>
                  </a:lnTo>
                  <a:lnTo>
                    <a:pt x="6463" y="6855"/>
                  </a:lnTo>
                  <a:lnTo>
                    <a:pt x="6463" y="3853"/>
                  </a:lnTo>
                  <a:cubicBezTo>
                    <a:pt x="6458" y="3668"/>
                    <a:pt x="6306" y="3518"/>
                    <a:pt x="6120" y="3518"/>
                  </a:cubicBezTo>
                  <a:cubicBezTo>
                    <a:pt x="5935" y="3518"/>
                    <a:pt x="5782" y="3668"/>
                    <a:pt x="5778" y="3853"/>
                  </a:cubicBezTo>
                  <a:lnTo>
                    <a:pt x="5778" y="6855"/>
                  </a:lnTo>
                  <a:lnTo>
                    <a:pt x="5142" y="6855"/>
                  </a:lnTo>
                  <a:lnTo>
                    <a:pt x="4957" y="5687"/>
                  </a:lnTo>
                  <a:cubicBezTo>
                    <a:pt x="5098" y="5641"/>
                    <a:pt x="5192" y="5510"/>
                    <a:pt x="5192" y="5362"/>
                  </a:cubicBezTo>
                  <a:lnTo>
                    <a:pt x="5192" y="4273"/>
                  </a:lnTo>
                  <a:cubicBezTo>
                    <a:pt x="5192" y="4138"/>
                    <a:pt x="5113" y="4016"/>
                    <a:pt x="4990" y="3961"/>
                  </a:cubicBezTo>
                  <a:cubicBezTo>
                    <a:pt x="5124" y="3716"/>
                    <a:pt x="5193" y="3441"/>
                    <a:pt x="5192" y="3163"/>
                  </a:cubicBezTo>
                  <a:cubicBezTo>
                    <a:pt x="5192" y="2366"/>
                    <a:pt x="4036" y="520"/>
                    <a:pt x="3803" y="158"/>
                  </a:cubicBezTo>
                  <a:cubicBezTo>
                    <a:pt x="3736" y="53"/>
                    <a:pt x="3626" y="1"/>
                    <a:pt x="3515" y="1"/>
                  </a:cubicBezTo>
                  <a:cubicBezTo>
                    <a:pt x="3405" y="1"/>
                    <a:pt x="3295" y="53"/>
                    <a:pt x="3227" y="158"/>
                  </a:cubicBezTo>
                  <a:cubicBezTo>
                    <a:pt x="2995" y="521"/>
                    <a:pt x="1839" y="2366"/>
                    <a:pt x="1839" y="3163"/>
                  </a:cubicBezTo>
                  <a:cubicBezTo>
                    <a:pt x="1839" y="3441"/>
                    <a:pt x="1907" y="3716"/>
                    <a:pt x="2041" y="3961"/>
                  </a:cubicBezTo>
                  <a:cubicBezTo>
                    <a:pt x="1917" y="4016"/>
                    <a:pt x="1839" y="4138"/>
                    <a:pt x="1839" y="4273"/>
                  </a:cubicBezTo>
                  <a:lnTo>
                    <a:pt x="1839" y="5362"/>
                  </a:lnTo>
                  <a:cubicBezTo>
                    <a:pt x="1839" y="5510"/>
                    <a:pt x="1933" y="5642"/>
                    <a:pt x="2074" y="5687"/>
                  </a:cubicBezTo>
                  <a:lnTo>
                    <a:pt x="1888" y="6855"/>
                  </a:lnTo>
                  <a:lnTo>
                    <a:pt x="336" y="6855"/>
                  </a:lnTo>
                  <a:cubicBezTo>
                    <a:pt x="149" y="6859"/>
                    <a:pt x="1" y="7012"/>
                    <a:pt x="1" y="7197"/>
                  </a:cubicBezTo>
                  <a:cubicBezTo>
                    <a:pt x="1" y="7383"/>
                    <a:pt x="149" y="7535"/>
                    <a:pt x="336" y="7540"/>
                  </a:cubicBezTo>
                  <a:lnTo>
                    <a:pt x="892" y="7540"/>
                  </a:lnTo>
                  <a:lnTo>
                    <a:pt x="892" y="9993"/>
                  </a:lnTo>
                  <a:cubicBezTo>
                    <a:pt x="896" y="10179"/>
                    <a:pt x="1047" y="10328"/>
                    <a:pt x="1234" y="10328"/>
                  </a:cubicBezTo>
                  <a:cubicBezTo>
                    <a:pt x="1420" y="10328"/>
                    <a:pt x="1571" y="10179"/>
                    <a:pt x="1575" y="9993"/>
                  </a:cubicBezTo>
                  <a:lnTo>
                    <a:pt x="1575" y="7540"/>
                  </a:lnTo>
                  <a:lnTo>
                    <a:pt x="3174" y="7540"/>
                  </a:lnTo>
                  <a:lnTo>
                    <a:pt x="3174" y="12629"/>
                  </a:lnTo>
                  <a:cubicBezTo>
                    <a:pt x="3165" y="13285"/>
                    <a:pt x="3695" y="13820"/>
                    <a:pt x="4349" y="13820"/>
                  </a:cubicBezTo>
                  <a:cubicBezTo>
                    <a:pt x="5003" y="13820"/>
                    <a:pt x="5533" y="13285"/>
                    <a:pt x="5524" y="12629"/>
                  </a:cubicBezTo>
                  <a:lnTo>
                    <a:pt x="5524" y="10488"/>
                  </a:lnTo>
                  <a:cubicBezTo>
                    <a:pt x="5528" y="10248"/>
                    <a:pt x="5724" y="10057"/>
                    <a:pt x="5964" y="10057"/>
                  </a:cubicBezTo>
                  <a:cubicBezTo>
                    <a:pt x="6203" y="10057"/>
                    <a:pt x="6399" y="10248"/>
                    <a:pt x="6403" y="10488"/>
                  </a:cubicBezTo>
                  <a:lnTo>
                    <a:pt x="6403" y="11712"/>
                  </a:lnTo>
                  <a:cubicBezTo>
                    <a:pt x="6412" y="12371"/>
                    <a:pt x="6947" y="12900"/>
                    <a:pt x="7606" y="12900"/>
                  </a:cubicBezTo>
                  <a:cubicBezTo>
                    <a:pt x="8265" y="12900"/>
                    <a:pt x="8800" y="12371"/>
                    <a:pt x="8809" y="11712"/>
                  </a:cubicBezTo>
                  <a:lnTo>
                    <a:pt x="8809" y="7540"/>
                  </a:lnTo>
                  <a:lnTo>
                    <a:pt x="14085" y="7540"/>
                  </a:lnTo>
                  <a:lnTo>
                    <a:pt x="14085" y="15283"/>
                  </a:lnTo>
                  <a:cubicBezTo>
                    <a:pt x="14089" y="15468"/>
                    <a:pt x="14242" y="15618"/>
                    <a:pt x="14427" y="15618"/>
                  </a:cubicBezTo>
                  <a:cubicBezTo>
                    <a:pt x="14613" y="15618"/>
                    <a:pt x="14765" y="15468"/>
                    <a:pt x="14770" y="15283"/>
                  </a:cubicBezTo>
                  <a:lnTo>
                    <a:pt x="14770" y="11345"/>
                  </a:lnTo>
                  <a:lnTo>
                    <a:pt x="15869" y="11345"/>
                  </a:lnTo>
                  <a:cubicBezTo>
                    <a:pt x="16231" y="11345"/>
                    <a:pt x="16525" y="11638"/>
                    <a:pt x="16525" y="11999"/>
                  </a:cubicBezTo>
                  <a:lnTo>
                    <a:pt x="16525" y="17142"/>
                  </a:lnTo>
                  <a:cubicBezTo>
                    <a:pt x="16525" y="17505"/>
                    <a:pt x="16231" y="17798"/>
                    <a:pt x="15869" y="17798"/>
                  </a:cubicBezTo>
                  <a:lnTo>
                    <a:pt x="14768" y="17798"/>
                  </a:lnTo>
                  <a:lnTo>
                    <a:pt x="14768" y="16649"/>
                  </a:lnTo>
                  <a:cubicBezTo>
                    <a:pt x="14764" y="16463"/>
                    <a:pt x="14613" y="16315"/>
                    <a:pt x="14426" y="16315"/>
                  </a:cubicBezTo>
                  <a:cubicBezTo>
                    <a:pt x="14240" y="16315"/>
                    <a:pt x="14089" y="16463"/>
                    <a:pt x="14085" y="16649"/>
                  </a:cubicBezTo>
                  <a:lnTo>
                    <a:pt x="14085" y="21666"/>
                  </a:lnTo>
                  <a:cubicBezTo>
                    <a:pt x="14084" y="22232"/>
                    <a:pt x="13625" y="22692"/>
                    <a:pt x="13058" y="22692"/>
                  </a:cubicBezTo>
                  <a:lnTo>
                    <a:pt x="2602" y="22692"/>
                  </a:lnTo>
                  <a:cubicBezTo>
                    <a:pt x="2036" y="22692"/>
                    <a:pt x="1577" y="22232"/>
                    <a:pt x="1577" y="21666"/>
                  </a:cubicBezTo>
                  <a:lnTo>
                    <a:pt x="1577" y="11361"/>
                  </a:lnTo>
                  <a:cubicBezTo>
                    <a:pt x="1577" y="11173"/>
                    <a:pt x="1423" y="11019"/>
                    <a:pt x="1234" y="11019"/>
                  </a:cubicBezTo>
                  <a:cubicBezTo>
                    <a:pt x="1046" y="11019"/>
                    <a:pt x="892" y="11173"/>
                    <a:pt x="892" y="11361"/>
                  </a:cubicBezTo>
                  <a:lnTo>
                    <a:pt x="892" y="21666"/>
                  </a:lnTo>
                  <a:cubicBezTo>
                    <a:pt x="893" y="22610"/>
                    <a:pt x="1658" y="23375"/>
                    <a:pt x="2602" y="23376"/>
                  </a:cubicBezTo>
                  <a:lnTo>
                    <a:pt x="13059" y="23376"/>
                  </a:lnTo>
                  <a:cubicBezTo>
                    <a:pt x="14004" y="23375"/>
                    <a:pt x="14768" y="22610"/>
                    <a:pt x="14770" y="21666"/>
                  </a:cubicBezTo>
                  <a:lnTo>
                    <a:pt x="14770" y="20202"/>
                  </a:lnTo>
                  <a:lnTo>
                    <a:pt x="16287" y="20202"/>
                  </a:lnTo>
                  <a:cubicBezTo>
                    <a:pt x="17758" y="20202"/>
                    <a:pt x="18954" y="19005"/>
                    <a:pt x="18954" y="17534"/>
                  </a:cubicBezTo>
                  <a:lnTo>
                    <a:pt x="18954" y="11606"/>
                  </a:lnTo>
                  <a:cubicBezTo>
                    <a:pt x="18954" y="10137"/>
                    <a:pt x="17757" y="8940"/>
                    <a:pt x="16287" y="8940"/>
                  </a:cubicBezTo>
                  <a:lnTo>
                    <a:pt x="14768" y="8940"/>
                  </a:lnTo>
                  <a:lnTo>
                    <a:pt x="14768" y="7540"/>
                  </a:lnTo>
                  <a:lnTo>
                    <a:pt x="15324" y="7540"/>
                  </a:lnTo>
                  <a:cubicBezTo>
                    <a:pt x="15514" y="7540"/>
                    <a:pt x="15666" y="7386"/>
                    <a:pt x="15666" y="7197"/>
                  </a:cubicBezTo>
                  <a:cubicBezTo>
                    <a:pt x="15666" y="7009"/>
                    <a:pt x="15514" y="6855"/>
                    <a:pt x="15324" y="6855"/>
                  </a:cubicBezTo>
                  <a:lnTo>
                    <a:pt x="13637" y="6855"/>
                  </a:lnTo>
                  <a:lnTo>
                    <a:pt x="13637" y="3379"/>
                  </a:lnTo>
                  <a:cubicBezTo>
                    <a:pt x="13637" y="3325"/>
                    <a:pt x="13624" y="3272"/>
                    <a:pt x="13600" y="3225"/>
                  </a:cubicBezTo>
                  <a:cubicBezTo>
                    <a:pt x="13599" y="3224"/>
                    <a:pt x="13599" y="3222"/>
                    <a:pt x="13599" y="3221"/>
                  </a:cubicBezTo>
                  <a:lnTo>
                    <a:pt x="12086" y="234"/>
                  </a:lnTo>
                  <a:cubicBezTo>
                    <a:pt x="12022" y="109"/>
                    <a:pt x="11901" y="47"/>
                    <a:pt x="11780" y="47"/>
                  </a:cubicBezTo>
                  <a:cubicBezTo>
                    <a:pt x="11660" y="47"/>
                    <a:pt x="11539" y="109"/>
                    <a:pt x="11475" y="234"/>
                  </a:cubicBezTo>
                  <a:lnTo>
                    <a:pt x="9962" y="3221"/>
                  </a:lnTo>
                  <a:cubicBezTo>
                    <a:pt x="9962" y="3222"/>
                    <a:pt x="9962" y="3224"/>
                    <a:pt x="9960" y="3225"/>
                  </a:cubicBezTo>
                  <a:cubicBezTo>
                    <a:pt x="9937" y="3273"/>
                    <a:pt x="9924" y="3325"/>
                    <a:pt x="9924" y="3379"/>
                  </a:cubicBezTo>
                  <a:lnTo>
                    <a:pt x="9924" y="6855"/>
                  </a:lnTo>
                  <a:lnTo>
                    <a:pt x="9454" y="6855"/>
                  </a:lnTo>
                  <a:lnTo>
                    <a:pt x="9454" y="343"/>
                  </a:lnTo>
                  <a:cubicBezTo>
                    <a:pt x="9454" y="154"/>
                    <a:pt x="9300" y="0"/>
                    <a:pt x="9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1"/>
            <p:cNvSpPr/>
            <p:nvPr/>
          </p:nvSpPr>
          <p:spPr>
            <a:xfrm>
              <a:off x="1663925" y="5148650"/>
              <a:ext cx="95675" cy="123375"/>
            </a:xfrm>
            <a:custGeom>
              <a:rect b="b" l="l" r="r" t="t"/>
              <a:pathLst>
                <a:path extrusionOk="0" h="4935" w="3827">
                  <a:moveTo>
                    <a:pt x="1913" y="878"/>
                  </a:moveTo>
                  <a:cubicBezTo>
                    <a:pt x="2468" y="1568"/>
                    <a:pt x="3143" y="2559"/>
                    <a:pt x="3143" y="3022"/>
                  </a:cubicBezTo>
                  <a:cubicBezTo>
                    <a:pt x="3141" y="3700"/>
                    <a:pt x="2592" y="4249"/>
                    <a:pt x="1913" y="4251"/>
                  </a:cubicBezTo>
                  <a:cubicBezTo>
                    <a:pt x="1235" y="4249"/>
                    <a:pt x="685" y="3700"/>
                    <a:pt x="684" y="3022"/>
                  </a:cubicBezTo>
                  <a:cubicBezTo>
                    <a:pt x="684" y="2559"/>
                    <a:pt x="1358" y="1568"/>
                    <a:pt x="1913" y="878"/>
                  </a:cubicBezTo>
                  <a:close/>
                  <a:moveTo>
                    <a:pt x="1914" y="1"/>
                  </a:moveTo>
                  <a:cubicBezTo>
                    <a:pt x="1818" y="1"/>
                    <a:pt x="1723" y="40"/>
                    <a:pt x="1656" y="119"/>
                  </a:cubicBezTo>
                  <a:cubicBezTo>
                    <a:pt x="1638" y="137"/>
                    <a:pt x="1247" y="592"/>
                    <a:pt x="848" y="1161"/>
                  </a:cubicBezTo>
                  <a:cubicBezTo>
                    <a:pt x="278" y="1976"/>
                    <a:pt x="0" y="2584"/>
                    <a:pt x="0" y="3022"/>
                  </a:cubicBezTo>
                  <a:cubicBezTo>
                    <a:pt x="0" y="4078"/>
                    <a:pt x="856" y="4934"/>
                    <a:pt x="1914" y="4934"/>
                  </a:cubicBezTo>
                  <a:cubicBezTo>
                    <a:pt x="2970" y="4934"/>
                    <a:pt x="3826" y="4078"/>
                    <a:pt x="3826" y="3022"/>
                  </a:cubicBezTo>
                  <a:cubicBezTo>
                    <a:pt x="3826" y="2584"/>
                    <a:pt x="3549" y="1976"/>
                    <a:pt x="2979" y="1161"/>
                  </a:cubicBezTo>
                  <a:cubicBezTo>
                    <a:pt x="2581" y="592"/>
                    <a:pt x="2188" y="138"/>
                    <a:pt x="2172" y="119"/>
                  </a:cubicBezTo>
                  <a:cubicBezTo>
                    <a:pt x="2104" y="40"/>
                    <a:pt x="2009" y="1"/>
                    <a:pt x="19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" name="Google Shape;1176;p41"/>
          <p:cNvGrpSpPr/>
          <p:nvPr/>
        </p:nvGrpSpPr>
        <p:grpSpPr>
          <a:xfrm>
            <a:off x="6392321" y="5495951"/>
            <a:ext cx="708487" cy="598613"/>
            <a:chOff x="1818675" y="2216550"/>
            <a:chExt cx="584850" cy="494150"/>
          </a:xfrm>
        </p:grpSpPr>
        <p:sp>
          <p:nvSpPr>
            <p:cNvPr id="1177" name="Google Shape;1177;p41"/>
            <p:cNvSpPr/>
            <p:nvPr/>
          </p:nvSpPr>
          <p:spPr>
            <a:xfrm>
              <a:off x="1953675" y="2430225"/>
              <a:ext cx="180025" cy="280425"/>
            </a:xfrm>
            <a:custGeom>
              <a:rect b="b" l="l" r="r" t="t"/>
              <a:pathLst>
                <a:path extrusionOk="0" h="11217" w="7201">
                  <a:moveTo>
                    <a:pt x="2511" y="0"/>
                  </a:moveTo>
                  <a:cubicBezTo>
                    <a:pt x="2394" y="0"/>
                    <a:pt x="2280" y="60"/>
                    <a:pt x="2216" y="168"/>
                  </a:cubicBezTo>
                  <a:lnTo>
                    <a:pt x="66" y="3779"/>
                  </a:lnTo>
                  <a:cubicBezTo>
                    <a:pt x="1" y="3888"/>
                    <a:pt x="1" y="4021"/>
                    <a:pt x="66" y="4130"/>
                  </a:cubicBezTo>
                  <a:lnTo>
                    <a:pt x="2242" y="7793"/>
                  </a:lnTo>
                  <a:lnTo>
                    <a:pt x="1797" y="7793"/>
                  </a:lnTo>
                  <a:cubicBezTo>
                    <a:pt x="1608" y="7793"/>
                    <a:pt x="1454" y="7947"/>
                    <a:pt x="1454" y="8135"/>
                  </a:cubicBezTo>
                  <a:lnTo>
                    <a:pt x="1454" y="10874"/>
                  </a:lnTo>
                  <a:cubicBezTo>
                    <a:pt x="1454" y="11063"/>
                    <a:pt x="1608" y="11217"/>
                    <a:pt x="1797" y="11217"/>
                  </a:cubicBezTo>
                  <a:lnTo>
                    <a:pt x="2922" y="11217"/>
                  </a:lnTo>
                  <a:cubicBezTo>
                    <a:pt x="3110" y="11213"/>
                    <a:pt x="3258" y="11060"/>
                    <a:pt x="3258" y="10874"/>
                  </a:cubicBezTo>
                  <a:cubicBezTo>
                    <a:pt x="3258" y="10687"/>
                    <a:pt x="3110" y="10535"/>
                    <a:pt x="2922" y="10531"/>
                  </a:cubicBezTo>
                  <a:lnTo>
                    <a:pt x="2139" y="10531"/>
                  </a:lnTo>
                  <a:lnTo>
                    <a:pt x="2139" y="8479"/>
                  </a:lnTo>
                  <a:lnTo>
                    <a:pt x="6858" y="8479"/>
                  </a:lnTo>
                  <a:cubicBezTo>
                    <a:pt x="7047" y="8479"/>
                    <a:pt x="7201" y="8325"/>
                    <a:pt x="7201" y="8137"/>
                  </a:cubicBezTo>
                  <a:cubicBezTo>
                    <a:pt x="7201" y="7947"/>
                    <a:pt x="7047" y="7793"/>
                    <a:pt x="6858" y="7793"/>
                  </a:cubicBezTo>
                  <a:lnTo>
                    <a:pt x="3040" y="7793"/>
                  </a:lnTo>
                  <a:lnTo>
                    <a:pt x="759" y="3954"/>
                  </a:lnTo>
                  <a:lnTo>
                    <a:pt x="2805" y="519"/>
                  </a:lnTo>
                  <a:cubicBezTo>
                    <a:pt x="2902" y="356"/>
                    <a:pt x="2849" y="146"/>
                    <a:pt x="2686" y="49"/>
                  </a:cubicBezTo>
                  <a:cubicBezTo>
                    <a:pt x="2631" y="16"/>
                    <a:pt x="2571" y="0"/>
                    <a:pt x="25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1"/>
            <p:cNvSpPr/>
            <p:nvPr/>
          </p:nvSpPr>
          <p:spPr>
            <a:xfrm>
              <a:off x="1818675" y="2216550"/>
              <a:ext cx="584850" cy="494150"/>
            </a:xfrm>
            <a:custGeom>
              <a:rect b="b" l="l" r="r" t="t"/>
              <a:pathLst>
                <a:path extrusionOk="0" h="19766" w="23394">
                  <a:moveTo>
                    <a:pt x="12424" y="686"/>
                  </a:moveTo>
                  <a:lnTo>
                    <a:pt x="12424" y="1499"/>
                  </a:lnTo>
                  <a:lnTo>
                    <a:pt x="12424" y="2160"/>
                  </a:lnTo>
                  <a:lnTo>
                    <a:pt x="10948" y="2160"/>
                  </a:lnTo>
                  <a:lnTo>
                    <a:pt x="10948" y="686"/>
                  </a:lnTo>
                  <a:close/>
                  <a:moveTo>
                    <a:pt x="1439" y="731"/>
                  </a:moveTo>
                  <a:cubicBezTo>
                    <a:pt x="1534" y="731"/>
                    <a:pt x="1630" y="750"/>
                    <a:pt x="1722" y="788"/>
                  </a:cubicBezTo>
                  <a:cubicBezTo>
                    <a:pt x="1997" y="901"/>
                    <a:pt x="2177" y="1171"/>
                    <a:pt x="2177" y="1468"/>
                  </a:cubicBezTo>
                  <a:cubicBezTo>
                    <a:pt x="2177" y="1876"/>
                    <a:pt x="1846" y="2205"/>
                    <a:pt x="1440" y="2205"/>
                  </a:cubicBezTo>
                  <a:cubicBezTo>
                    <a:pt x="1141" y="2205"/>
                    <a:pt x="873" y="2027"/>
                    <a:pt x="758" y="1751"/>
                  </a:cubicBezTo>
                  <a:cubicBezTo>
                    <a:pt x="645" y="1476"/>
                    <a:pt x="707" y="1158"/>
                    <a:pt x="918" y="947"/>
                  </a:cubicBezTo>
                  <a:cubicBezTo>
                    <a:pt x="1059" y="806"/>
                    <a:pt x="1247" y="731"/>
                    <a:pt x="1439" y="731"/>
                  </a:cubicBezTo>
                  <a:close/>
                  <a:moveTo>
                    <a:pt x="21932" y="731"/>
                  </a:moveTo>
                  <a:cubicBezTo>
                    <a:pt x="22230" y="731"/>
                    <a:pt x="22499" y="911"/>
                    <a:pt x="22614" y="1187"/>
                  </a:cubicBezTo>
                  <a:cubicBezTo>
                    <a:pt x="22727" y="1461"/>
                    <a:pt x="22665" y="1779"/>
                    <a:pt x="22454" y="1991"/>
                  </a:cubicBezTo>
                  <a:cubicBezTo>
                    <a:pt x="22313" y="2131"/>
                    <a:pt x="22124" y="2206"/>
                    <a:pt x="21932" y="2206"/>
                  </a:cubicBezTo>
                  <a:cubicBezTo>
                    <a:pt x="21838" y="2206"/>
                    <a:pt x="21742" y="2188"/>
                    <a:pt x="21651" y="2150"/>
                  </a:cubicBezTo>
                  <a:cubicBezTo>
                    <a:pt x="21375" y="2036"/>
                    <a:pt x="21195" y="1767"/>
                    <a:pt x="21195" y="1468"/>
                  </a:cubicBezTo>
                  <a:cubicBezTo>
                    <a:pt x="21195" y="1062"/>
                    <a:pt x="21524" y="731"/>
                    <a:pt x="21932" y="731"/>
                  </a:cubicBezTo>
                  <a:close/>
                  <a:moveTo>
                    <a:pt x="11685" y="10784"/>
                  </a:moveTo>
                  <a:cubicBezTo>
                    <a:pt x="12064" y="10784"/>
                    <a:pt x="12372" y="11091"/>
                    <a:pt x="12372" y="11470"/>
                  </a:cubicBezTo>
                  <a:cubicBezTo>
                    <a:pt x="12372" y="11747"/>
                    <a:pt x="12205" y="11996"/>
                    <a:pt x="11948" y="12102"/>
                  </a:cubicBezTo>
                  <a:cubicBezTo>
                    <a:pt x="11863" y="12138"/>
                    <a:pt x="11774" y="12155"/>
                    <a:pt x="11686" y="12155"/>
                  </a:cubicBezTo>
                  <a:cubicBezTo>
                    <a:pt x="11508" y="12155"/>
                    <a:pt x="11333" y="12085"/>
                    <a:pt x="11201" y="11954"/>
                  </a:cubicBezTo>
                  <a:cubicBezTo>
                    <a:pt x="11005" y="11759"/>
                    <a:pt x="10947" y="11463"/>
                    <a:pt x="11053" y="11207"/>
                  </a:cubicBezTo>
                  <a:cubicBezTo>
                    <a:pt x="11159" y="10950"/>
                    <a:pt x="11408" y="10784"/>
                    <a:pt x="11685" y="10784"/>
                  </a:cubicBezTo>
                  <a:close/>
                  <a:moveTo>
                    <a:pt x="2179" y="12063"/>
                  </a:moveTo>
                  <a:lnTo>
                    <a:pt x="2179" y="13539"/>
                  </a:lnTo>
                  <a:lnTo>
                    <a:pt x="703" y="13539"/>
                  </a:lnTo>
                  <a:lnTo>
                    <a:pt x="703" y="12063"/>
                  </a:lnTo>
                  <a:close/>
                  <a:moveTo>
                    <a:pt x="22707" y="12063"/>
                  </a:moveTo>
                  <a:lnTo>
                    <a:pt x="22707" y="13539"/>
                  </a:lnTo>
                  <a:lnTo>
                    <a:pt x="21231" y="13539"/>
                  </a:lnTo>
                  <a:lnTo>
                    <a:pt x="21231" y="12063"/>
                  </a:lnTo>
                  <a:close/>
                  <a:moveTo>
                    <a:pt x="10606" y="0"/>
                  </a:moveTo>
                  <a:cubicBezTo>
                    <a:pt x="10416" y="0"/>
                    <a:pt x="10262" y="154"/>
                    <a:pt x="10262" y="342"/>
                  </a:cubicBezTo>
                  <a:lnTo>
                    <a:pt x="10262" y="1158"/>
                  </a:lnTo>
                  <a:lnTo>
                    <a:pt x="2827" y="1158"/>
                  </a:lnTo>
                  <a:cubicBezTo>
                    <a:pt x="2681" y="504"/>
                    <a:pt x="2100" y="47"/>
                    <a:pt x="1441" y="47"/>
                  </a:cubicBezTo>
                  <a:cubicBezTo>
                    <a:pt x="1394" y="47"/>
                    <a:pt x="1347" y="49"/>
                    <a:pt x="1299" y="54"/>
                  </a:cubicBezTo>
                  <a:cubicBezTo>
                    <a:pt x="584" y="123"/>
                    <a:pt x="34" y="717"/>
                    <a:pt x="18" y="1436"/>
                  </a:cubicBezTo>
                  <a:cubicBezTo>
                    <a:pt x="1" y="2154"/>
                    <a:pt x="523" y="2773"/>
                    <a:pt x="1234" y="2877"/>
                  </a:cubicBezTo>
                  <a:cubicBezTo>
                    <a:pt x="1303" y="2887"/>
                    <a:pt x="1371" y="2892"/>
                    <a:pt x="1439" y="2892"/>
                  </a:cubicBezTo>
                  <a:cubicBezTo>
                    <a:pt x="2071" y="2892"/>
                    <a:pt x="2641" y="2469"/>
                    <a:pt x="2811" y="1844"/>
                  </a:cubicBezTo>
                  <a:lnTo>
                    <a:pt x="7783" y="1844"/>
                  </a:lnTo>
                  <a:cubicBezTo>
                    <a:pt x="3848" y="3402"/>
                    <a:pt x="1218" y="7149"/>
                    <a:pt x="1085" y="11378"/>
                  </a:cubicBezTo>
                  <a:lnTo>
                    <a:pt x="359" y="11378"/>
                  </a:lnTo>
                  <a:cubicBezTo>
                    <a:pt x="171" y="11378"/>
                    <a:pt x="17" y="11531"/>
                    <a:pt x="17" y="11721"/>
                  </a:cubicBezTo>
                  <a:lnTo>
                    <a:pt x="17" y="13881"/>
                  </a:lnTo>
                  <a:cubicBezTo>
                    <a:pt x="17" y="14071"/>
                    <a:pt x="171" y="14225"/>
                    <a:pt x="359" y="14225"/>
                  </a:cubicBezTo>
                  <a:lnTo>
                    <a:pt x="2521" y="14225"/>
                  </a:lnTo>
                  <a:cubicBezTo>
                    <a:pt x="2709" y="14225"/>
                    <a:pt x="2863" y="14071"/>
                    <a:pt x="2863" y="13881"/>
                  </a:cubicBezTo>
                  <a:lnTo>
                    <a:pt x="2863" y="11721"/>
                  </a:lnTo>
                  <a:cubicBezTo>
                    <a:pt x="2863" y="11532"/>
                    <a:pt x="2711" y="11378"/>
                    <a:pt x="2524" y="11378"/>
                  </a:cubicBezTo>
                  <a:cubicBezTo>
                    <a:pt x="2523" y="11378"/>
                    <a:pt x="2522" y="11378"/>
                    <a:pt x="2521" y="11378"/>
                  </a:cubicBezTo>
                  <a:lnTo>
                    <a:pt x="1771" y="11378"/>
                  </a:lnTo>
                  <a:cubicBezTo>
                    <a:pt x="1930" y="6576"/>
                    <a:pt x="5508" y="2578"/>
                    <a:pt x="10262" y="1889"/>
                  </a:cubicBezTo>
                  <a:lnTo>
                    <a:pt x="10262" y="2504"/>
                  </a:lnTo>
                  <a:cubicBezTo>
                    <a:pt x="10262" y="2693"/>
                    <a:pt x="10416" y="2847"/>
                    <a:pt x="10606" y="2847"/>
                  </a:cubicBezTo>
                  <a:lnTo>
                    <a:pt x="11109" y="2847"/>
                  </a:lnTo>
                  <a:lnTo>
                    <a:pt x="8322" y="7528"/>
                  </a:lnTo>
                  <a:cubicBezTo>
                    <a:pt x="8221" y="7691"/>
                    <a:pt x="8272" y="7905"/>
                    <a:pt x="8437" y="8004"/>
                  </a:cubicBezTo>
                  <a:cubicBezTo>
                    <a:pt x="8492" y="8037"/>
                    <a:pt x="8553" y="8053"/>
                    <a:pt x="8613" y="8053"/>
                  </a:cubicBezTo>
                  <a:cubicBezTo>
                    <a:pt x="8732" y="8053"/>
                    <a:pt x="8849" y="7990"/>
                    <a:pt x="8912" y="7879"/>
                  </a:cubicBezTo>
                  <a:lnTo>
                    <a:pt x="11343" y="3795"/>
                  </a:lnTo>
                  <a:lnTo>
                    <a:pt x="11343" y="10142"/>
                  </a:lnTo>
                  <a:cubicBezTo>
                    <a:pt x="10674" y="10314"/>
                    <a:pt x="10239" y="10958"/>
                    <a:pt x="10326" y="11642"/>
                  </a:cubicBezTo>
                  <a:cubicBezTo>
                    <a:pt x="10413" y="12327"/>
                    <a:pt x="10995" y="12839"/>
                    <a:pt x="11685" y="12839"/>
                  </a:cubicBezTo>
                  <a:cubicBezTo>
                    <a:pt x="12376" y="12839"/>
                    <a:pt x="12959" y="12327"/>
                    <a:pt x="13046" y="11642"/>
                  </a:cubicBezTo>
                  <a:cubicBezTo>
                    <a:pt x="13133" y="10958"/>
                    <a:pt x="12697" y="10314"/>
                    <a:pt x="12029" y="10142"/>
                  </a:cubicBezTo>
                  <a:lnTo>
                    <a:pt x="12029" y="3795"/>
                  </a:lnTo>
                  <a:lnTo>
                    <a:pt x="17213" y="12503"/>
                  </a:lnTo>
                  <a:lnTo>
                    <a:pt x="14932" y="16340"/>
                  </a:lnTo>
                  <a:lnTo>
                    <a:pt x="13629" y="16340"/>
                  </a:lnTo>
                  <a:cubicBezTo>
                    <a:pt x="13454" y="16340"/>
                    <a:pt x="13306" y="16474"/>
                    <a:pt x="13288" y="16649"/>
                  </a:cubicBezTo>
                  <a:cubicBezTo>
                    <a:pt x="13287" y="16661"/>
                    <a:pt x="13287" y="16672"/>
                    <a:pt x="13287" y="16684"/>
                  </a:cubicBezTo>
                  <a:cubicBezTo>
                    <a:pt x="13287" y="16872"/>
                    <a:pt x="13441" y="17026"/>
                    <a:pt x="13629" y="17026"/>
                  </a:cubicBezTo>
                  <a:lnTo>
                    <a:pt x="15832" y="17026"/>
                  </a:lnTo>
                  <a:lnTo>
                    <a:pt x="15832" y="19079"/>
                  </a:lnTo>
                  <a:lnTo>
                    <a:pt x="9695" y="19079"/>
                  </a:lnTo>
                  <a:cubicBezTo>
                    <a:pt x="9505" y="19079"/>
                    <a:pt x="9353" y="19233"/>
                    <a:pt x="9353" y="19423"/>
                  </a:cubicBezTo>
                  <a:cubicBezTo>
                    <a:pt x="9353" y="19612"/>
                    <a:pt x="9505" y="19765"/>
                    <a:pt x="9695" y="19765"/>
                  </a:cubicBezTo>
                  <a:lnTo>
                    <a:pt x="16174" y="19765"/>
                  </a:lnTo>
                  <a:cubicBezTo>
                    <a:pt x="16364" y="19765"/>
                    <a:pt x="16516" y="19612"/>
                    <a:pt x="16516" y="19423"/>
                  </a:cubicBezTo>
                  <a:lnTo>
                    <a:pt x="16516" y="16684"/>
                  </a:lnTo>
                  <a:cubicBezTo>
                    <a:pt x="16516" y="16495"/>
                    <a:pt x="16364" y="16342"/>
                    <a:pt x="16174" y="16342"/>
                  </a:cubicBezTo>
                  <a:lnTo>
                    <a:pt x="15730" y="16342"/>
                  </a:lnTo>
                  <a:lnTo>
                    <a:pt x="17906" y="12678"/>
                  </a:lnTo>
                  <a:cubicBezTo>
                    <a:pt x="17970" y="12570"/>
                    <a:pt x="17970" y="12436"/>
                    <a:pt x="17906" y="12327"/>
                  </a:cubicBezTo>
                  <a:lnTo>
                    <a:pt x="12261" y="2848"/>
                  </a:lnTo>
                  <a:lnTo>
                    <a:pt x="12766" y="2848"/>
                  </a:lnTo>
                  <a:cubicBezTo>
                    <a:pt x="12955" y="2848"/>
                    <a:pt x="13109" y="2694"/>
                    <a:pt x="13109" y="2506"/>
                  </a:cubicBezTo>
                  <a:lnTo>
                    <a:pt x="13109" y="1890"/>
                  </a:lnTo>
                  <a:cubicBezTo>
                    <a:pt x="17863" y="2580"/>
                    <a:pt x="21440" y="6578"/>
                    <a:pt x="21600" y="11380"/>
                  </a:cubicBezTo>
                  <a:lnTo>
                    <a:pt x="20889" y="11380"/>
                  </a:lnTo>
                  <a:cubicBezTo>
                    <a:pt x="20888" y="11380"/>
                    <a:pt x="20887" y="11380"/>
                    <a:pt x="20886" y="11380"/>
                  </a:cubicBezTo>
                  <a:cubicBezTo>
                    <a:pt x="20698" y="11380"/>
                    <a:pt x="20545" y="11533"/>
                    <a:pt x="20545" y="11722"/>
                  </a:cubicBezTo>
                  <a:lnTo>
                    <a:pt x="20545" y="13882"/>
                  </a:lnTo>
                  <a:cubicBezTo>
                    <a:pt x="20545" y="14073"/>
                    <a:pt x="20699" y="14226"/>
                    <a:pt x="20889" y="14226"/>
                  </a:cubicBezTo>
                  <a:lnTo>
                    <a:pt x="23049" y="14226"/>
                  </a:lnTo>
                  <a:cubicBezTo>
                    <a:pt x="23239" y="14226"/>
                    <a:pt x="23393" y="14073"/>
                    <a:pt x="23393" y="13882"/>
                  </a:cubicBezTo>
                  <a:lnTo>
                    <a:pt x="23393" y="11721"/>
                  </a:lnTo>
                  <a:cubicBezTo>
                    <a:pt x="23392" y="11531"/>
                    <a:pt x="23239" y="11378"/>
                    <a:pt x="23049" y="11378"/>
                  </a:cubicBezTo>
                  <a:lnTo>
                    <a:pt x="22286" y="11378"/>
                  </a:lnTo>
                  <a:cubicBezTo>
                    <a:pt x="22154" y="7149"/>
                    <a:pt x="19522" y="3402"/>
                    <a:pt x="15589" y="1844"/>
                  </a:cubicBezTo>
                  <a:lnTo>
                    <a:pt x="20560" y="1844"/>
                  </a:lnTo>
                  <a:cubicBezTo>
                    <a:pt x="20730" y="2470"/>
                    <a:pt x="21298" y="2892"/>
                    <a:pt x="21930" y="2892"/>
                  </a:cubicBezTo>
                  <a:cubicBezTo>
                    <a:pt x="21999" y="2892"/>
                    <a:pt x="22068" y="2887"/>
                    <a:pt x="22138" y="2877"/>
                  </a:cubicBezTo>
                  <a:cubicBezTo>
                    <a:pt x="22849" y="2774"/>
                    <a:pt x="23371" y="2154"/>
                    <a:pt x="23355" y="1436"/>
                  </a:cubicBezTo>
                  <a:cubicBezTo>
                    <a:pt x="23338" y="717"/>
                    <a:pt x="22788" y="123"/>
                    <a:pt x="22073" y="52"/>
                  </a:cubicBezTo>
                  <a:cubicBezTo>
                    <a:pt x="22025" y="48"/>
                    <a:pt x="21978" y="45"/>
                    <a:pt x="21931" y="45"/>
                  </a:cubicBezTo>
                  <a:cubicBezTo>
                    <a:pt x="21272" y="45"/>
                    <a:pt x="20690" y="502"/>
                    <a:pt x="20544" y="1158"/>
                  </a:cubicBezTo>
                  <a:lnTo>
                    <a:pt x="13109" y="1158"/>
                  </a:lnTo>
                  <a:lnTo>
                    <a:pt x="13109" y="342"/>
                  </a:lnTo>
                  <a:cubicBezTo>
                    <a:pt x="13109" y="154"/>
                    <a:pt x="12955" y="0"/>
                    <a:pt x="127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" name="Google Shape;1179;p41"/>
          <p:cNvGrpSpPr/>
          <p:nvPr/>
        </p:nvGrpSpPr>
        <p:grpSpPr>
          <a:xfrm>
            <a:off x="7845722" y="4335256"/>
            <a:ext cx="714029" cy="708003"/>
            <a:chOff x="3284350" y="2215550"/>
            <a:chExt cx="589425" cy="584450"/>
          </a:xfrm>
        </p:grpSpPr>
        <p:sp>
          <p:nvSpPr>
            <p:cNvPr id="1180" name="Google Shape;1180;p41"/>
            <p:cNvSpPr/>
            <p:nvPr/>
          </p:nvSpPr>
          <p:spPr>
            <a:xfrm>
              <a:off x="3284350" y="2346650"/>
              <a:ext cx="463325" cy="453350"/>
            </a:xfrm>
            <a:custGeom>
              <a:rect b="b" l="l" r="r" t="t"/>
              <a:pathLst>
                <a:path extrusionOk="0" h="18134" w="18533">
                  <a:moveTo>
                    <a:pt x="2220" y="0"/>
                  </a:moveTo>
                  <a:cubicBezTo>
                    <a:pt x="2106" y="0"/>
                    <a:pt x="1994" y="58"/>
                    <a:pt x="1930" y="162"/>
                  </a:cubicBezTo>
                  <a:cubicBezTo>
                    <a:pt x="588" y="2326"/>
                    <a:pt x="1" y="4920"/>
                    <a:pt x="279" y="7466"/>
                  </a:cubicBezTo>
                  <a:cubicBezTo>
                    <a:pt x="561" y="10064"/>
                    <a:pt x="1724" y="12487"/>
                    <a:pt x="3575" y="14332"/>
                  </a:cubicBezTo>
                  <a:cubicBezTo>
                    <a:pt x="5477" y="16234"/>
                    <a:pt x="8179" y="17569"/>
                    <a:pt x="10989" y="17992"/>
                  </a:cubicBezTo>
                  <a:cubicBezTo>
                    <a:pt x="11588" y="18084"/>
                    <a:pt x="12193" y="18132"/>
                    <a:pt x="12798" y="18133"/>
                  </a:cubicBezTo>
                  <a:cubicBezTo>
                    <a:pt x="12805" y="18133"/>
                    <a:pt x="12811" y="18133"/>
                    <a:pt x="12818" y="18133"/>
                  </a:cubicBezTo>
                  <a:cubicBezTo>
                    <a:pt x="13548" y="18133"/>
                    <a:pt x="14277" y="18055"/>
                    <a:pt x="14990" y="17898"/>
                  </a:cubicBezTo>
                  <a:cubicBezTo>
                    <a:pt x="16323" y="17601"/>
                    <a:pt x="17465" y="17032"/>
                    <a:pt x="18381" y="16208"/>
                  </a:cubicBezTo>
                  <a:cubicBezTo>
                    <a:pt x="18521" y="16082"/>
                    <a:pt x="18533" y="15867"/>
                    <a:pt x="18407" y="15726"/>
                  </a:cubicBezTo>
                  <a:lnTo>
                    <a:pt x="18408" y="15726"/>
                  </a:lnTo>
                  <a:cubicBezTo>
                    <a:pt x="18341" y="15651"/>
                    <a:pt x="18247" y="15613"/>
                    <a:pt x="18154" y="15613"/>
                  </a:cubicBezTo>
                  <a:cubicBezTo>
                    <a:pt x="18072" y="15613"/>
                    <a:pt x="17991" y="15642"/>
                    <a:pt x="17926" y="15700"/>
                  </a:cubicBezTo>
                  <a:cubicBezTo>
                    <a:pt x="17098" y="16446"/>
                    <a:pt x="16059" y="16961"/>
                    <a:pt x="14844" y="17232"/>
                  </a:cubicBezTo>
                  <a:cubicBezTo>
                    <a:pt x="14193" y="17377"/>
                    <a:pt x="13510" y="17450"/>
                    <a:pt x="12799" y="17450"/>
                  </a:cubicBezTo>
                  <a:cubicBezTo>
                    <a:pt x="12245" y="17450"/>
                    <a:pt x="11675" y="17406"/>
                    <a:pt x="11092" y="17318"/>
                  </a:cubicBezTo>
                  <a:cubicBezTo>
                    <a:pt x="8424" y="16914"/>
                    <a:pt x="5860" y="15651"/>
                    <a:pt x="4059" y="13849"/>
                  </a:cubicBezTo>
                  <a:cubicBezTo>
                    <a:pt x="2300" y="12091"/>
                    <a:pt x="1228" y="9858"/>
                    <a:pt x="958" y="7392"/>
                  </a:cubicBezTo>
                  <a:cubicBezTo>
                    <a:pt x="696" y="4996"/>
                    <a:pt x="1247" y="2556"/>
                    <a:pt x="2511" y="522"/>
                  </a:cubicBezTo>
                  <a:cubicBezTo>
                    <a:pt x="2609" y="361"/>
                    <a:pt x="2560" y="151"/>
                    <a:pt x="2400" y="52"/>
                  </a:cubicBezTo>
                  <a:cubicBezTo>
                    <a:pt x="2344" y="17"/>
                    <a:pt x="2281" y="0"/>
                    <a:pt x="2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1"/>
            <p:cNvSpPr/>
            <p:nvPr/>
          </p:nvSpPr>
          <p:spPr>
            <a:xfrm>
              <a:off x="3493550" y="2277025"/>
              <a:ext cx="105175" cy="100325"/>
            </a:xfrm>
            <a:custGeom>
              <a:rect b="b" l="l" r="r" t="t"/>
              <a:pathLst>
                <a:path extrusionOk="0" h="4013" w="4207">
                  <a:moveTo>
                    <a:pt x="2005" y="682"/>
                  </a:moveTo>
                  <a:cubicBezTo>
                    <a:pt x="2349" y="682"/>
                    <a:pt x="2688" y="817"/>
                    <a:pt x="2942" y="1070"/>
                  </a:cubicBezTo>
                  <a:cubicBezTo>
                    <a:pt x="3458" y="1587"/>
                    <a:pt x="3458" y="2425"/>
                    <a:pt x="2942" y="2943"/>
                  </a:cubicBezTo>
                  <a:cubicBezTo>
                    <a:pt x="2689" y="3196"/>
                    <a:pt x="2350" y="3330"/>
                    <a:pt x="2006" y="3330"/>
                  </a:cubicBezTo>
                  <a:cubicBezTo>
                    <a:pt x="1835" y="3330"/>
                    <a:pt x="1663" y="3297"/>
                    <a:pt x="1499" y="3229"/>
                  </a:cubicBezTo>
                  <a:cubicBezTo>
                    <a:pt x="1005" y="3024"/>
                    <a:pt x="683" y="2541"/>
                    <a:pt x="683" y="2006"/>
                  </a:cubicBezTo>
                  <a:cubicBezTo>
                    <a:pt x="683" y="1471"/>
                    <a:pt x="1005" y="989"/>
                    <a:pt x="1499" y="783"/>
                  </a:cubicBezTo>
                  <a:cubicBezTo>
                    <a:pt x="1663" y="715"/>
                    <a:pt x="1834" y="682"/>
                    <a:pt x="2005" y="682"/>
                  </a:cubicBezTo>
                  <a:close/>
                  <a:moveTo>
                    <a:pt x="2006" y="0"/>
                  </a:moveTo>
                  <a:cubicBezTo>
                    <a:pt x="1747" y="0"/>
                    <a:pt x="1486" y="50"/>
                    <a:pt x="1238" y="153"/>
                  </a:cubicBezTo>
                  <a:cubicBezTo>
                    <a:pt x="488" y="464"/>
                    <a:pt x="1" y="1195"/>
                    <a:pt x="1" y="2006"/>
                  </a:cubicBezTo>
                  <a:cubicBezTo>
                    <a:pt x="1" y="2817"/>
                    <a:pt x="488" y="3548"/>
                    <a:pt x="1238" y="3859"/>
                  </a:cubicBezTo>
                  <a:cubicBezTo>
                    <a:pt x="1486" y="3962"/>
                    <a:pt x="1747" y="4012"/>
                    <a:pt x="2006" y="4012"/>
                  </a:cubicBezTo>
                  <a:cubicBezTo>
                    <a:pt x="2527" y="4012"/>
                    <a:pt x="3040" y="3808"/>
                    <a:pt x="3423" y="3425"/>
                  </a:cubicBezTo>
                  <a:cubicBezTo>
                    <a:pt x="4207" y="2641"/>
                    <a:pt x="4207" y="1372"/>
                    <a:pt x="3423" y="587"/>
                  </a:cubicBezTo>
                  <a:cubicBezTo>
                    <a:pt x="3040" y="204"/>
                    <a:pt x="2527" y="0"/>
                    <a:pt x="20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1"/>
            <p:cNvSpPr/>
            <p:nvPr/>
          </p:nvSpPr>
          <p:spPr>
            <a:xfrm>
              <a:off x="3367825" y="2365550"/>
              <a:ext cx="105150" cy="100300"/>
            </a:xfrm>
            <a:custGeom>
              <a:rect b="b" l="l" r="r" t="t"/>
              <a:pathLst>
                <a:path extrusionOk="0" h="4012" w="4206">
                  <a:moveTo>
                    <a:pt x="2005" y="683"/>
                  </a:moveTo>
                  <a:cubicBezTo>
                    <a:pt x="2349" y="683"/>
                    <a:pt x="2687" y="817"/>
                    <a:pt x="2941" y="1069"/>
                  </a:cubicBezTo>
                  <a:cubicBezTo>
                    <a:pt x="3457" y="1587"/>
                    <a:pt x="3457" y="2426"/>
                    <a:pt x="2941" y="2943"/>
                  </a:cubicBezTo>
                  <a:cubicBezTo>
                    <a:pt x="2687" y="3196"/>
                    <a:pt x="2349" y="3330"/>
                    <a:pt x="2005" y="3330"/>
                  </a:cubicBezTo>
                  <a:cubicBezTo>
                    <a:pt x="1834" y="3330"/>
                    <a:pt x="1662" y="3297"/>
                    <a:pt x="1499" y="3229"/>
                  </a:cubicBezTo>
                  <a:cubicBezTo>
                    <a:pt x="1004" y="3025"/>
                    <a:pt x="682" y="2542"/>
                    <a:pt x="682" y="2006"/>
                  </a:cubicBezTo>
                  <a:cubicBezTo>
                    <a:pt x="682" y="1471"/>
                    <a:pt x="1004" y="988"/>
                    <a:pt x="1499" y="783"/>
                  </a:cubicBezTo>
                  <a:cubicBezTo>
                    <a:pt x="1662" y="716"/>
                    <a:pt x="1834" y="683"/>
                    <a:pt x="2005" y="683"/>
                  </a:cubicBezTo>
                  <a:close/>
                  <a:moveTo>
                    <a:pt x="2005" y="1"/>
                  </a:moveTo>
                  <a:cubicBezTo>
                    <a:pt x="1747" y="1"/>
                    <a:pt x="1486" y="51"/>
                    <a:pt x="1238" y="154"/>
                  </a:cubicBezTo>
                  <a:cubicBezTo>
                    <a:pt x="489" y="464"/>
                    <a:pt x="0" y="1195"/>
                    <a:pt x="0" y="2006"/>
                  </a:cubicBezTo>
                  <a:cubicBezTo>
                    <a:pt x="0" y="2817"/>
                    <a:pt x="489" y="3548"/>
                    <a:pt x="1238" y="3859"/>
                  </a:cubicBezTo>
                  <a:cubicBezTo>
                    <a:pt x="1486" y="3962"/>
                    <a:pt x="1747" y="4012"/>
                    <a:pt x="2005" y="4012"/>
                  </a:cubicBezTo>
                  <a:cubicBezTo>
                    <a:pt x="2527" y="4012"/>
                    <a:pt x="3040" y="3808"/>
                    <a:pt x="3424" y="3425"/>
                  </a:cubicBezTo>
                  <a:cubicBezTo>
                    <a:pt x="4206" y="2642"/>
                    <a:pt x="4206" y="1371"/>
                    <a:pt x="3424" y="587"/>
                  </a:cubicBezTo>
                  <a:cubicBezTo>
                    <a:pt x="3040" y="204"/>
                    <a:pt x="2527" y="1"/>
                    <a:pt x="2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1"/>
            <p:cNvSpPr/>
            <p:nvPr/>
          </p:nvSpPr>
          <p:spPr>
            <a:xfrm>
              <a:off x="3350800" y="2512875"/>
              <a:ext cx="105175" cy="100350"/>
            </a:xfrm>
            <a:custGeom>
              <a:rect b="b" l="l" r="r" t="t"/>
              <a:pathLst>
                <a:path extrusionOk="0" h="4014" w="4207">
                  <a:moveTo>
                    <a:pt x="2007" y="684"/>
                  </a:moveTo>
                  <a:cubicBezTo>
                    <a:pt x="2351" y="684"/>
                    <a:pt x="2688" y="818"/>
                    <a:pt x="2941" y="1071"/>
                  </a:cubicBezTo>
                  <a:cubicBezTo>
                    <a:pt x="3458" y="1588"/>
                    <a:pt x="3458" y="2427"/>
                    <a:pt x="2941" y="2943"/>
                  </a:cubicBezTo>
                  <a:cubicBezTo>
                    <a:pt x="2688" y="3197"/>
                    <a:pt x="2350" y="3331"/>
                    <a:pt x="2005" y="3331"/>
                  </a:cubicBezTo>
                  <a:cubicBezTo>
                    <a:pt x="1835" y="3331"/>
                    <a:pt x="1663" y="3298"/>
                    <a:pt x="1499" y="3231"/>
                  </a:cubicBezTo>
                  <a:cubicBezTo>
                    <a:pt x="1005" y="3025"/>
                    <a:pt x="682" y="2543"/>
                    <a:pt x="682" y="2008"/>
                  </a:cubicBezTo>
                  <a:cubicBezTo>
                    <a:pt x="682" y="1472"/>
                    <a:pt x="1005" y="989"/>
                    <a:pt x="1499" y="785"/>
                  </a:cubicBezTo>
                  <a:cubicBezTo>
                    <a:pt x="1663" y="717"/>
                    <a:pt x="1836" y="684"/>
                    <a:pt x="2007" y="684"/>
                  </a:cubicBezTo>
                  <a:close/>
                  <a:moveTo>
                    <a:pt x="2005" y="1"/>
                  </a:moveTo>
                  <a:cubicBezTo>
                    <a:pt x="1747" y="1"/>
                    <a:pt x="1486" y="51"/>
                    <a:pt x="1238" y="154"/>
                  </a:cubicBezTo>
                  <a:cubicBezTo>
                    <a:pt x="488" y="464"/>
                    <a:pt x="1" y="1197"/>
                    <a:pt x="1" y="2008"/>
                  </a:cubicBezTo>
                  <a:cubicBezTo>
                    <a:pt x="1" y="2819"/>
                    <a:pt x="488" y="3550"/>
                    <a:pt x="1238" y="3860"/>
                  </a:cubicBezTo>
                  <a:cubicBezTo>
                    <a:pt x="1486" y="3963"/>
                    <a:pt x="1747" y="4013"/>
                    <a:pt x="2005" y="4013"/>
                  </a:cubicBezTo>
                  <a:cubicBezTo>
                    <a:pt x="2527" y="4013"/>
                    <a:pt x="3040" y="3810"/>
                    <a:pt x="3424" y="3427"/>
                  </a:cubicBezTo>
                  <a:cubicBezTo>
                    <a:pt x="4206" y="2642"/>
                    <a:pt x="4206" y="1372"/>
                    <a:pt x="3424" y="589"/>
                  </a:cubicBezTo>
                  <a:cubicBezTo>
                    <a:pt x="3040" y="205"/>
                    <a:pt x="2527" y="1"/>
                    <a:pt x="2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1"/>
            <p:cNvSpPr/>
            <p:nvPr/>
          </p:nvSpPr>
          <p:spPr>
            <a:xfrm>
              <a:off x="3605600" y="2625850"/>
              <a:ext cx="105150" cy="100350"/>
            </a:xfrm>
            <a:custGeom>
              <a:rect b="b" l="l" r="r" t="t"/>
              <a:pathLst>
                <a:path extrusionOk="0" h="4014" w="4206">
                  <a:moveTo>
                    <a:pt x="2006" y="683"/>
                  </a:moveTo>
                  <a:cubicBezTo>
                    <a:pt x="2350" y="683"/>
                    <a:pt x="2688" y="818"/>
                    <a:pt x="2941" y="1071"/>
                  </a:cubicBezTo>
                  <a:cubicBezTo>
                    <a:pt x="3457" y="1589"/>
                    <a:pt x="3457" y="2426"/>
                    <a:pt x="2941" y="2944"/>
                  </a:cubicBezTo>
                  <a:cubicBezTo>
                    <a:pt x="2688" y="3197"/>
                    <a:pt x="2349" y="3331"/>
                    <a:pt x="2005" y="3331"/>
                  </a:cubicBezTo>
                  <a:cubicBezTo>
                    <a:pt x="1834" y="3331"/>
                    <a:pt x="1663" y="3299"/>
                    <a:pt x="1499" y="3231"/>
                  </a:cubicBezTo>
                  <a:cubicBezTo>
                    <a:pt x="1004" y="3025"/>
                    <a:pt x="682" y="2543"/>
                    <a:pt x="682" y="2008"/>
                  </a:cubicBezTo>
                  <a:cubicBezTo>
                    <a:pt x="682" y="1473"/>
                    <a:pt x="1004" y="989"/>
                    <a:pt x="1499" y="785"/>
                  </a:cubicBezTo>
                  <a:cubicBezTo>
                    <a:pt x="1663" y="716"/>
                    <a:pt x="1835" y="683"/>
                    <a:pt x="2006" y="683"/>
                  </a:cubicBezTo>
                  <a:close/>
                  <a:moveTo>
                    <a:pt x="2006" y="1"/>
                  </a:moveTo>
                  <a:cubicBezTo>
                    <a:pt x="1747" y="1"/>
                    <a:pt x="1486" y="51"/>
                    <a:pt x="1238" y="154"/>
                  </a:cubicBezTo>
                  <a:cubicBezTo>
                    <a:pt x="488" y="464"/>
                    <a:pt x="0" y="1195"/>
                    <a:pt x="0" y="2008"/>
                  </a:cubicBezTo>
                  <a:cubicBezTo>
                    <a:pt x="0" y="2819"/>
                    <a:pt x="488" y="3550"/>
                    <a:pt x="1238" y="3860"/>
                  </a:cubicBezTo>
                  <a:cubicBezTo>
                    <a:pt x="1486" y="3963"/>
                    <a:pt x="1747" y="4013"/>
                    <a:pt x="2006" y="4013"/>
                  </a:cubicBezTo>
                  <a:cubicBezTo>
                    <a:pt x="2527" y="4013"/>
                    <a:pt x="3040" y="3810"/>
                    <a:pt x="3424" y="3427"/>
                  </a:cubicBezTo>
                  <a:cubicBezTo>
                    <a:pt x="4206" y="2642"/>
                    <a:pt x="4206" y="1372"/>
                    <a:pt x="3424" y="588"/>
                  </a:cubicBezTo>
                  <a:cubicBezTo>
                    <a:pt x="3040" y="204"/>
                    <a:pt x="2527" y="1"/>
                    <a:pt x="20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1"/>
            <p:cNvSpPr/>
            <p:nvPr/>
          </p:nvSpPr>
          <p:spPr>
            <a:xfrm>
              <a:off x="3351050" y="2215550"/>
              <a:ext cx="522725" cy="512975"/>
            </a:xfrm>
            <a:custGeom>
              <a:rect b="b" l="l" r="r" t="t"/>
              <a:pathLst>
                <a:path extrusionOk="0" h="20519" w="20909">
                  <a:moveTo>
                    <a:pt x="9110" y="11801"/>
                  </a:moveTo>
                  <a:lnTo>
                    <a:pt x="11096" y="13789"/>
                  </a:lnTo>
                  <a:lnTo>
                    <a:pt x="9525" y="14951"/>
                  </a:lnTo>
                  <a:lnTo>
                    <a:pt x="8736" y="14163"/>
                  </a:lnTo>
                  <a:lnTo>
                    <a:pt x="7948" y="13376"/>
                  </a:lnTo>
                  <a:lnTo>
                    <a:pt x="9110" y="11801"/>
                  </a:lnTo>
                  <a:close/>
                  <a:moveTo>
                    <a:pt x="7221" y="13613"/>
                  </a:moveTo>
                  <a:lnTo>
                    <a:pt x="9249" y="15642"/>
                  </a:lnTo>
                  <a:lnTo>
                    <a:pt x="9286" y="15678"/>
                  </a:lnTo>
                  <a:lnTo>
                    <a:pt x="8729" y="16235"/>
                  </a:lnTo>
                  <a:lnTo>
                    <a:pt x="8406" y="15911"/>
                  </a:lnTo>
                  <a:lnTo>
                    <a:pt x="6988" y="14493"/>
                  </a:lnTo>
                  <a:lnTo>
                    <a:pt x="6664" y="14171"/>
                  </a:lnTo>
                  <a:lnTo>
                    <a:pt x="7221" y="13613"/>
                  </a:lnTo>
                  <a:close/>
                  <a:moveTo>
                    <a:pt x="6397" y="15041"/>
                  </a:moveTo>
                  <a:cubicBezTo>
                    <a:pt x="6460" y="15041"/>
                    <a:pt x="6522" y="15045"/>
                    <a:pt x="6583" y="15054"/>
                  </a:cubicBezTo>
                  <a:lnTo>
                    <a:pt x="7846" y="16316"/>
                  </a:lnTo>
                  <a:cubicBezTo>
                    <a:pt x="7903" y="16765"/>
                    <a:pt x="7749" y="17214"/>
                    <a:pt x="7430" y="17533"/>
                  </a:cubicBezTo>
                  <a:cubicBezTo>
                    <a:pt x="7031" y="17932"/>
                    <a:pt x="5390" y="18434"/>
                    <a:pt x="4163" y="18736"/>
                  </a:cubicBezTo>
                  <a:cubicBezTo>
                    <a:pt x="4465" y="17510"/>
                    <a:pt x="4967" y="15869"/>
                    <a:pt x="5366" y="15469"/>
                  </a:cubicBezTo>
                  <a:cubicBezTo>
                    <a:pt x="5638" y="15195"/>
                    <a:pt x="6010" y="15041"/>
                    <a:pt x="6397" y="15041"/>
                  </a:cubicBezTo>
                  <a:close/>
                  <a:moveTo>
                    <a:pt x="8730" y="1"/>
                  </a:moveTo>
                  <a:cubicBezTo>
                    <a:pt x="8143" y="1"/>
                    <a:pt x="7546" y="52"/>
                    <a:pt x="6950" y="156"/>
                  </a:cubicBezTo>
                  <a:cubicBezTo>
                    <a:pt x="4677" y="555"/>
                    <a:pt x="2589" y="1653"/>
                    <a:pt x="909" y="3332"/>
                  </a:cubicBezTo>
                  <a:cubicBezTo>
                    <a:pt x="632" y="3610"/>
                    <a:pt x="368" y="3901"/>
                    <a:pt x="121" y="4205"/>
                  </a:cubicBezTo>
                  <a:cubicBezTo>
                    <a:pt x="1" y="4350"/>
                    <a:pt x="23" y="4565"/>
                    <a:pt x="169" y="4684"/>
                  </a:cubicBezTo>
                  <a:cubicBezTo>
                    <a:pt x="233" y="4736"/>
                    <a:pt x="309" y="4762"/>
                    <a:pt x="385" y="4762"/>
                  </a:cubicBezTo>
                  <a:cubicBezTo>
                    <a:pt x="484" y="4762"/>
                    <a:pt x="582" y="4719"/>
                    <a:pt x="649" y="4636"/>
                  </a:cubicBezTo>
                  <a:cubicBezTo>
                    <a:pt x="883" y="4350"/>
                    <a:pt x="1129" y="4076"/>
                    <a:pt x="1391" y="3815"/>
                  </a:cubicBezTo>
                  <a:cubicBezTo>
                    <a:pt x="3387" y="1819"/>
                    <a:pt x="5580" y="1089"/>
                    <a:pt x="7067" y="828"/>
                  </a:cubicBezTo>
                  <a:cubicBezTo>
                    <a:pt x="7626" y="730"/>
                    <a:pt x="8185" y="682"/>
                    <a:pt x="8733" y="682"/>
                  </a:cubicBezTo>
                  <a:cubicBezTo>
                    <a:pt x="10048" y="682"/>
                    <a:pt x="11298" y="959"/>
                    <a:pt x="12308" y="1491"/>
                  </a:cubicBezTo>
                  <a:cubicBezTo>
                    <a:pt x="13172" y="1946"/>
                    <a:pt x="13840" y="2579"/>
                    <a:pt x="14237" y="3320"/>
                  </a:cubicBezTo>
                  <a:cubicBezTo>
                    <a:pt x="14651" y="4088"/>
                    <a:pt x="14780" y="4958"/>
                    <a:pt x="14623" y="5910"/>
                  </a:cubicBezTo>
                  <a:lnTo>
                    <a:pt x="11813" y="8399"/>
                  </a:lnTo>
                  <a:cubicBezTo>
                    <a:pt x="11672" y="8524"/>
                    <a:pt x="11659" y="8740"/>
                    <a:pt x="11784" y="8881"/>
                  </a:cubicBezTo>
                  <a:cubicBezTo>
                    <a:pt x="11791" y="8890"/>
                    <a:pt x="11800" y="8898"/>
                    <a:pt x="11809" y="8907"/>
                  </a:cubicBezTo>
                  <a:cubicBezTo>
                    <a:pt x="11811" y="8910"/>
                    <a:pt x="11814" y="8912"/>
                    <a:pt x="11817" y="8914"/>
                  </a:cubicBezTo>
                  <a:cubicBezTo>
                    <a:pt x="11824" y="8920"/>
                    <a:pt x="11830" y="8925"/>
                    <a:pt x="11836" y="8929"/>
                  </a:cubicBezTo>
                  <a:cubicBezTo>
                    <a:pt x="11839" y="8932"/>
                    <a:pt x="11843" y="8935"/>
                    <a:pt x="11848" y="8938"/>
                  </a:cubicBezTo>
                  <a:cubicBezTo>
                    <a:pt x="11851" y="8941"/>
                    <a:pt x="11859" y="8945"/>
                    <a:pt x="11865" y="8949"/>
                  </a:cubicBezTo>
                  <a:cubicBezTo>
                    <a:pt x="11872" y="8952"/>
                    <a:pt x="11874" y="8954"/>
                    <a:pt x="11878" y="8955"/>
                  </a:cubicBezTo>
                  <a:cubicBezTo>
                    <a:pt x="11883" y="8958"/>
                    <a:pt x="11890" y="8962"/>
                    <a:pt x="11896" y="8965"/>
                  </a:cubicBezTo>
                  <a:cubicBezTo>
                    <a:pt x="11903" y="8967"/>
                    <a:pt x="11906" y="8970"/>
                    <a:pt x="11910" y="8971"/>
                  </a:cubicBezTo>
                  <a:cubicBezTo>
                    <a:pt x="11914" y="8972"/>
                    <a:pt x="11922" y="8975"/>
                    <a:pt x="11927" y="8978"/>
                  </a:cubicBezTo>
                  <a:lnTo>
                    <a:pt x="11942" y="8983"/>
                  </a:lnTo>
                  <a:cubicBezTo>
                    <a:pt x="11949" y="8984"/>
                    <a:pt x="11955" y="8986"/>
                    <a:pt x="11961" y="8987"/>
                  </a:cubicBezTo>
                  <a:cubicBezTo>
                    <a:pt x="11967" y="8988"/>
                    <a:pt x="11971" y="8990"/>
                    <a:pt x="11975" y="8990"/>
                  </a:cubicBezTo>
                  <a:cubicBezTo>
                    <a:pt x="11981" y="8991"/>
                    <a:pt x="11988" y="8993"/>
                    <a:pt x="11994" y="8993"/>
                  </a:cubicBezTo>
                  <a:cubicBezTo>
                    <a:pt x="12000" y="8994"/>
                    <a:pt x="12004" y="8994"/>
                    <a:pt x="12010" y="8994"/>
                  </a:cubicBezTo>
                  <a:cubicBezTo>
                    <a:pt x="12012" y="8995"/>
                    <a:pt x="12015" y="8995"/>
                    <a:pt x="12018" y="8995"/>
                  </a:cubicBezTo>
                  <a:cubicBezTo>
                    <a:pt x="12021" y="8995"/>
                    <a:pt x="12025" y="8995"/>
                    <a:pt x="12028" y="8996"/>
                  </a:cubicBezTo>
                  <a:lnTo>
                    <a:pt x="12057" y="8996"/>
                  </a:lnTo>
                  <a:cubicBezTo>
                    <a:pt x="12062" y="8996"/>
                    <a:pt x="12070" y="8994"/>
                    <a:pt x="12075" y="8994"/>
                  </a:cubicBezTo>
                  <a:lnTo>
                    <a:pt x="12089" y="8993"/>
                  </a:lnTo>
                  <a:cubicBezTo>
                    <a:pt x="12094" y="8991"/>
                    <a:pt x="12100" y="8990"/>
                    <a:pt x="12106" y="8988"/>
                  </a:cubicBezTo>
                  <a:lnTo>
                    <a:pt x="12119" y="8986"/>
                  </a:lnTo>
                  <a:lnTo>
                    <a:pt x="12138" y="8981"/>
                  </a:lnTo>
                  <a:lnTo>
                    <a:pt x="12149" y="8977"/>
                  </a:lnTo>
                  <a:cubicBezTo>
                    <a:pt x="12157" y="8975"/>
                    <a:pt x="12163" y="8972"/>
                    <a:pt x="12168" y="8970"/>
                  </a:cubicBezTo>
                  <a:lnTo>
                    <a:pt x="12180" y="8965"/>
                  </a:lnTo>
                  <a:cubicBezTo>
                    <a:pt x="12186" y="8962"/>
                    <a:pt x="12192" y="8959"/>
                    <a:pt x="12197" y="8955"/>
                  </a:cubicBezTo>
                  <a:cubicBezTo>
                    <a:pt x="12203" y="8952"/>
                    <a:pt x="12205" y="8952"/>
                    <a:pt x="12209" y="8949"/>
                  </a:cubicBezTo>
                  <a:cubicBezTo>
                    <a:pt x="12215" y="8946"/>
                    <a:pt x="12222" y="8942"/>
                    <a:pt x="12228" y="8938"/>
                  </a:cubicBezTo>
                  <a:cubicBezTo>
                    <a:pt x="12231" y="8936"/>
                    <a:pt x="12234" y="8933"/>
                    <a:pt x="12237" y="8932"/>
                  </a:cubicBezTo>
                  <a:cubicBezTo>
                    <a:pt x="12245" y="8925"/>
                    <a:pt x="12254" y="8917"/>
                    <a:pt x="12263" y="8910"/>
                  </a:cubicBezTo>
                  <a:lnTo>
                    <a:pt x="18965" y="2976"/>
                  </a:lnTo>
                  <a:cubicBezTo>
                    <a:pt x="19094" y="2863"/>
                    <a:pt x="19254" y="2807"/>
                    <a:pt x="19414" y="2807"/>
                  </a:cubicBezTo>
                  <a:cubicBezTo>
                    <a:pt x="19588" y="2807"/>
                    <a:pt x="19761" y="2873"/>
                    <a:pt x="19894" y="3005"/>
                  </a:cubicBezTo>
                  <a:cubicBezTo>
                    <a:pt x="20146" y="3258"/>
                    <a:pt x="20159" y="3664"/>
                    <a:pt x="19923" y="3933"/>
                  </a:cubicBezTo>
                  <a:lnTo>
                    <a:pt x="11603" y="13331"/>
                  </a:lnTo>
                  <a:lnTo>
                    <a:pt x="9569" y="11297"/>
                  </a:lnTo>
                  <a:lnTo>
                    <a:pt x="11221" y="9834"/>
                  </a:lnTo>
                  <a:cubicBezTo>
                    <a:pt x="11359" y="9709"/>
                    <a:pt x="11370" y="9495"/>
                    <a:pt x="11247" y="9355"/>
                  </a:cubicBezTo>
                  <a:cubicBezTo>
                    <a:pt x="11179" y="9280"/>
                    <a:pt x="11085" y="9241"/>
                    <a:pt x="10991" y="9241"/>
                  </a:cubicBezTo>
                  <a:cubicBezTo>
                    <a:pt x="10912" y="9241"/>
                    <a:pt x="10832" y="9268"/>
                    <a:pt x="10768" y="9324"/>
                  </a:cubicBezTo>
                  <a:lnTo>
                    <a:pt x="8845" y="11024"/>
                  </a:lnTo>
                  <a:cubicBezTo>
                    <a:pt x="8837" y="11031"/>
                    <a:pt x="8830" y="11037"/>
                    <a:pt x="8824" y="11044"/>
                  </a:cubicBezTo>
                  <a:cubicBezTo>
                    <a:pt x="8823" y="11046"/>
                    <a:pt x="8821" y="11047"/>
                    <a:pt x="8820" y="11049"/>
                  </a:cubicBezTo>
                  <a:cubicBezTo>
                    <a:pt x="8811" y="11057"/>
                    <a:pt x="8804" y="11067"/>
                    <a:pt x="8797" y="11076"/>
                  </a:cubicBezTo>
                  <a:lnTo>
                    <a:pt x="7461" y="12885"/>
                  </a:lnTo>
                  <a:cubicBezTo>
                    <a:pt x="7394" y="12820"/>
                    <a:pt x="7308" y="12788"/>
                    <a:pt x="7222" y="12788"/>
                  </a:cubicBezTo>
                  <a:cubicBezTo>
                    <a:pt x="7135" y="12788"/>
                    <a:pt x="7047" y="12822"/>
                    <a:pt x="6980" y="12888"/>
                  </a:cubicBezTo>
                  <a:lnTo>
                    <a:pt x="5940" y="13928"/>
                  </a:lnTo>
                  <a:cubicBezTo>
                    <a:pt x="5808" y="14060"/>
                    <a:pt x="5807" y="14275"/>
                    <a:pt x="5939" y="14408"/>
                  </a:cubicBezTo>
                  <a:cubicBezTo>
                    <a:pt x="5538" y="14496"/>
                    <a:pt x="5173" y="14696"/>
                    <a:pt x="4883" y="14986"/>
                  </a:cubicBezTo>
                  <a:cubicBezTo>
                    <a:pt x="4131" y="15737"/>
                    <a:pt x="3448" y="18775"/>
                    <a:pt x="3372" y="19119"/>
                  </a:cubicBezTo>
                  <a:cubicBezTo>
                    <a:pt x="3326" y="19331"/>
                    <a:pt x="3488" y="19533"/>
                    <a:pt x="3706" y="19533"/>
                  </a:cubicBezTo>
                  <a:cubicBezTo>
                    <a:pt x="3731" y="19533"/>
                    <a:pt x="3755" y="19530"/>
                    <a:pt x="3779" y="19525"/>
                  </a:cubicBezTo>
                  <a:cubicBezTo>
                    <a:pt x="4122" y="19450"/>
                    <a:pt x="7159" y="18767"/>
                    <a:pt x="7912" y="18015"/>
                  </a:cubicBezTo>
                  <a:cubicBezTo>
                    <a:pt x="8200" y="17725"/>
                    <a:pt x="8402" y="17359"/>
                    <a:pt x="8489" y="16959"/>
                  </a:cubicBezTo>
                  <a:cubicBezTo>
                    <a:pt x="8556" y="17025"/>
                    <a:pt x="8642" y="17057"/>
                    <a:pt x="8728" y="17057"/>
                  </a:cubicBezTo>
                  <a:cubicBezTo>
                    <a:pt x="8816" y="17057"/>
                    <a:pt x="8903" y="17024"/>
                    <a:pt x="8969" y="16957"/>
                  </a:cubicBezTo>
                  <a:lnTo>
                    <a:pt x="10010" y="15917"/>
                  </a:lnTo>
                  <a:cubicBezTo>
                    <a:pt x="10142" y="15785"/>
                    <a:pt x="10143" y="15571"/>
                    <a:pt x="10011" y="15437"/>
                  </a:cubicBezTo>
                  <a:lnTo>
                    <a:pt x="11820" y="14101"/>
                  </a:lnTo>
                  <a:cubicBezTo>
                    <a:pt x="11830" y="14094"/>
                    <a:pt x="11839" y="14086"/>
                    <a:pt x="11848" y="14078"/>
                  </a:cubicBezTo>
                  <a:cubicBezTo>
                    <a:pt x="11851" y="14076"/>
                    <a:pt x="11852" y="14073"/>
                    <a:pt x="11855" y="14070"/>
                  </a:cubicBezTo>
                  <a:cubicBezTo>
                    <a:pt x="11861" y="14066"/>
                    <a:pt x="11867" y="14059"/>
                    <a:pt x="11872" y="14053"/>
                  </a:cubicBezTo>
                  <a:lnTo>
                    <a:pt x="14307" y="11305"/>
                  </a:lnTo>
                  <a:cubicBezTo>
                    <a:pt x="14646" y="12026"/>
                    <a:pt x="15119" y="12684"/>
                    <a:pt x="15581" y="13323"/>
                  </a:cubicBezTo>
                  <a:cubicBezTo>
                    <a:pt x="16199" y="14182"/>
                    <a:pt x="16783" y="14992"/>
                    <a:pt x="17053" y="15926"/>
                  </a:cubicBezTo>
                  <a:cubicBezTo>
                    <a:pt x="17352" y="16963"/>
                    <a:pt x="17210" y="17996"/>
                    <a:pt x="16605" y="19179"/>
                  </a:cubicBezTo>
                  <a:cubicBezTo>
                    <a:pt x="16463" y="19457"/>
                    <a:pt x="16302" y="19724"/>
                    <a:pt x="16119" y="19979"/>
                  </a:cubicBezTo>
                  <a:cubicBezTo>
                    <a:pt x="16010" y="20132"/>
                    <a:pt x="16045" y="20345"/>
                    <a:pt x="16199" y="20455"/>
                  </a:cubicBezTo>
                  <a:cubicBezTo>
                    <a:pt x="16259" y="20498"/>
                    <a:pt x="16328" y="20518"/>
                    <a:pt x="16397" y="20518"/>
                  </a:cubicBezTo>
                  <a:cubicBezTo>
                    <a:pt x="16503" y="20518"/>
                    <a:pt x="16607" y="20469"/>
                    <a:pt x="16674" y="20375"/>
                  </a:cubicBezTo>
                  <a:cubicBezTo>
                    <a:pt x="16876" y="20094"/>
                    <a:pt x="17056" y="19798"/>
                    <a:pt x="17213" y="19489"/>
                  </a:cubicBezTo>
                  <a:cubicBezTo>
                    <a:pt x="17892" y="18162"/>
                    <a:pt x="18054" y="16934"/>
                    <a:pt x="17709" y="15737"/>
                  </a:cubicBezTo>
                  <a:cubicBezTo>
                    <a:pt x="17407" y="14690"/>
                    <a:pt x="16760" y="13792"/>
                    <a:pt x="16135" y="12924"/>
                  </a:cubicBezTo>
                  <a:cubicBezTo>
                    <a:pt x="15610" y="12198"/>
                    <a:pt x="15113" y="11507"/>
                    <a:pt x="14804" y="10741"/>
                  </a:cubicBezTo>
                  <a:lnTo>
                    <a:pt x="20433" y="4384"/>
                  </a:lnTo>
                  <a:cubicBezTo>
                    <a:pt x="20909" y="3846"/>
                    <a:pt x="20885" y="3031"/>
                    <a:pt x="20377" y="2522"/>
                  </a:cubicBezTo>
                  <a:lnTo>
                    <a:pt x="20377" y="2522"/>
                  </a:lnTo>
                  <a:cubicBezTo>
                    <a:pt x="20378" y="2522"/>
                    <a:pt x="20378" y="2522"/>
                    <a:pt x="20378" y="2522"/>
                  </a:cubicBezTo>
                  <a:lnTo>
                    <a:pt x="20377" y="2521"/>
                  </a:lnTo>
                  <a:lnTo>
                    <a:pt x="20377" y="2521"/>
                  </a:lnTo>
                  <a:cubicBezTo>
                    <a:pt x="20377" y="2521"/>
                    <a:pt x="20377" y="2521"/>
                    <a:pt x="20377" y="2522"/>
                  </a:cubicBezTo>
                  <a:lnTo>
                    <a:pt x="20377" y="2522"/>
                  </a:lnTo>
                  <a:cubicBezTo>
                    <a:pt x="20112" y="2258"/>
                    <a:pt x="19764" y="2124"/>
                    <a:pt x="19416" y="2124"/>
                  </a:cubicBezTo>
                  <a:cubicBezTo>
                    <a:pt x="19095" y="2124"/>
                    <a:pt x="18773" y="2237"/>
                    <a:pt x="18515" y="2466"/>
                  </a:cubicBezTo>
                  <a:lnTo>
                    <a:pt x="15369" y="5251"/>
                  </a:lnTo>
                  <a:cubicBezTo>
                    <a:pt x="15386" y="4442"/>
                    <a:pt x="15209" y="3686"/>
                    <a:pt x="14838" y="2997"/>
                  </a:cubicBezTo>
                  <a:cubicBezTo>
                    <a:pt x="14375" y="2136"/>
                    <a:pt x="13610" y="1407"/>
                    <a:pt x="12625" y="889"/>
                  </a:cubicBezTo>
                  <a:cubicBezTo>
                    <a:pt x="11519" y="305"/>
                    <a:pt x="10157" y="1"/>
                    <a:pt x="8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42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</a:t>
            </a:r>
            <a:endParaRPr/>
          </a:p>
        </p:txBody>
      </p:sp>
      <p:sp>
        <p:nvSpPr>
          <p:cNvPr id="1191" name="Google Shape;1191;p42"/>
          <p:cNvSpPr/>
          <p:nvPr/>
        </p:nvSpPr>
        <p:spPr>
          <a:xfrm>
            <a:off x="3516375" y="4769100"/>
            <a:ext cx="748800" cy="7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42"/>
          <p:cNvSpPr/>
          <p:nvPr/>
        </p:nvSpPr>
        <p:spPr>
          <a:xfrm>
            <a:off x="6142988" y="4769100"/>
            <a:ext cx="748800" cy="7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42"/>
          <p:cNvSpPr/>
          <p:nvPr/>
        </p:nvSpPr>
        <p:spPr>
          <a:xfrm>
            <a:off x="8769600" y="4769100"/>
            <a:ext cx="748800" cy="7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42"/>
          <p:cNvSpPr/>
          <p:nvPr/>
        </p:nvSpPr>
        <p:spPr>
          <a:xfrm>
            <a:off x="11396213" y="4769100"/>
            <a:ext cx="748800" cy="7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42"/>
          <p:cNvSpPr/>
          <p:nvPr/>
        </p:nvSpPr>
        <p:spPr>
          <a:xfrm>
            <a:off x="14022825" y="4769100"/>
            <a:ext cx="748800" cy="74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42"/>
          <p:cNvSpPr txBox="1"/>
          <p:nvPr>
            <p:ph idx="4294967295" type="title"/>
          </p:nvPr>
        </p:nvSpPr>
        <p:spPr>
          <a:xfrm>
            <a:off x="2468200" y="6011363"/>
            <a:ext cx="28452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1</a:t>
            </a:r>
            <a:endParaRPr sz="2800"/>
          </a:p>
        </p:txBody>
      </p:sp>
      <p:sp>
        <p:nvSpPr>
          <p:cNvPr id="1197" name="Google Shape;1197;p42"/>
          <p:cNvSpPr txBox="1"/>
          <p:nvPr>
            <p:ph idx="4294967295" type="subTitle"/>
          </p:nvPr>
        </p:nvSpPr>
        <p:spPr>
          <a:xfrm>
            <a:off x="2468200" y="6762453"/>
            <a:ext cx="2845200" cy="1186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600"/>
              <a:t>Mercury is the smallest one</a:t>
            </a:r>
            <a:endParaRPr sz="2600"/>
          </a:p>
        </p:txBody>
      </p:sp>
      <p:sp>
        <p:nvSpPr>
          <p:cNvPr id="1198" name="Google Shape;1198;p42"/>
          <p:cNvSpPr txBox="1"/>
          <p:nvPr>
            <p:ph idx="4294967295" type="title"/>
          </p:nvPr>
        </p:nvSpPr>
        <p:spPr>
          <a:xfrm>
            <a:off x="5094793" y="2452142"/>
            <a:ext cx="28452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2</a:t>
            </a:r>
            <a:endParaRPr sz="2800"/>
          </a:p>
        </p:txBody>
      </p:sp>
      <p:sp>
        <p:nvSpPr>
          <p:cNvPr id="1199" name="Google Shape;1199;p42"/>
          <p:cNvSpPr txBox="1"/>
          <p:nvPr>
            <p:ph idx="4294967295" type="subTitle"/>
          </p:nvPr>
        </p:nvSpPr>
        <p:spPr>
          <a:xfrm>
            <a:off x="5094800" y="3051449"/>
            <a:ext cx="2845200" cy="124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600"/>
              <a:t>Saturn is the ringed one </a:t>
            </a:r>
            <a:endParaRPr sz="2600"/>
          </a:p>
        </p:txBody>
      </p:sp>
      <p:sp>
        <p:nvSpPr>
          <p:cNvPr id="1200" name="Google Shape;1200;p42"/>
          <p:cNvSpPr txBox="1"/>
          <p:nvPr>
            <p:ph idx="4294967295" type="title"/>
          </p:nvPr>
        </p:nvSpPr>
        <p:spPr>
          <a:xfrm>
            <a:off x="7721392" y="6011363"/>
            <a:ext cx="28452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3</a:t>
            </a:r>
            <a:endParaRPr sz="2800"/>
          </a:p>
        </p:txBody>
      </p:sp>
      <p:sp>
        <p:nvSpPr>
          <p:cNvPr id="1201" name="Google Shape;1201;p42"/>
          <p:cNvSpPr txBox="1"/>
          <p:nvPr>
            <p:ph idx="4294967295" type="subTitle"/>
          </p:nvPr>
        </p:nvSpPr>
        <p:spPr>
          <a:xfrm>
            <a:off x="7721392" y="6610653"/>
            <a:ext cx="28452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600"/>
              <a:t>Saturn has several rings</a:t>
            </a:r>
            <a:r>
              <a:rPr lang="en" sz="2600"/>
              <a:t> </a:t>
            </a:r>
            <a:endParaRPr sz="2600"/>
          </a:p>
        </p:txBody>
      </p:sp>
      <p:sp>
        <p:nvSpPr>
          <p:cNvPr id="1202" name="Google Shape;1202;p42"/>
          <p:cNvSpPr txBox="1"/>
          <p:nvPr>
            <p:ph idx="4294967295" type="title"/>
          </p:nvPr>
        </p:nvSpPr>
        <p:spPr>
          <a:xfrm>
            <a:off x="10347993" y="2452142"/>
            <a:ext cx="28452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4</a:t>
            </a:r>
            <a:endParaRPr sz="2800"/>
          </a:p>
        </p:txBody>
      </p:sp>
      <p:sp>
        <p:nvSpPr>
          <p:cNvPr id="1203" name="Google Shape;1203;p42"/>
          <p:cNvSpPr txBox="1"/>
          <p:nvPr>
            <p:ph idx="4294967295" type="subTitle"/>
          </p:nvPr>
        </p:nvSpPr>
        <p:spPr>
          <a:xfrm>
            <a:off x="10348000" y="3051449"/>
            <a:ext cx="2845200" cy="124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600"/>
              <a:t>Mars is actually cold</a:t>
            </a:r>
            <a:endParaRPr sz="2600"/>
          </a:p>
        </p:txBody>
      </p:sp>
      <p:sp>
        <p:nvSpPr>
          <p:cNvPr id="1204" name="Google Shape;1204;p42"/>
          <p:cNvSpPr txBox="1"/>
          <p:nvPr>
            <p:ph idx="4294967295" type="title"/>
          </p:nvPr>
        </p:nvSpPr>
        <p:spPr>
          <a:xfrm>
            <a:off x="12974593" y="6011363"/>
            <a:ext cx="2845200" cy="759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LESSON 5</a:t>
            </a:r>
            <a:endParaRPr sz="2800"/>
          </a:p>
        </p:txBody>
      </p:sp>
      <p:sp>
        <p:nvSpPr>
          <p:cNvPr id="1205" name="Google Shape;1205;p42"/>
          <p:cNvSpPr txBox="1"/>
          <p:nvPr>
            <p:ph idx="4294967295" type="subTitle"/>
          </p:nvPr>
        </p:nvSpPr>
        <p:spPr>
          <a:xfrm>
            <a:off x="12974593" y="6610653"/>
            <a:ext cx="28452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n" sz="2600"/>
              <a:t>Earth is where we live on</a:t>
            </a:r>
            <a:endParaRPr sz="2600"/>
          </a:p>
        </p:txBody>
      </p:sp>
      <p:cxnSp>
        <p:nvCxnSpPr>
          <p:cNvPr id="1206" name="Google Shape;1206;p42"/>
          <p:cNvCxnSpPr>
            <a:stCxn id="1191" idx="4"/>
            <a:endCxn id="1196" idx="0"/>
          </p:cNvCxnSpPr>
          <p:nvPr/>
        </p:nvCxnSpPr>
        <p:spPr>
          <a:xfrm>
            <a:off x="3890775" y="5517900"/>
            <a:ext cx="0" cy="4935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7" name="Google Shape;1207;p42"/>
          <p:cNvCxnSpPr>
            <a:endCxn id="1192" idx="0"/>
          </p:cNvCxnSpPr>
          <p:nvPr/>
        </p:nvCxnSpPr>
        <p:spPr>
          <a:xfrm>
            <a:off x="6517388" y="4296900"/>
            <a:ext cx="0" cy="472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8" name="Google Shape;1208;p42"/>
          <p:cNvSpPr/>
          <p:nvPr/>
        </p:nvSpPr>
        <p:spPr>
          <a:xfrm>
            <a:off x="2805124" y="700450"/>
            <a:ext cx="2171400" cy="2171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9" name="Google Shape;1209;p42"/>
          <p:cNvCxnSpPr>
            <a:stCxn id="1193" idx="4"/>
            <a:endCxn id="1200" idx="0"/>
          </p:cNvCxnSpPr>
          <p:nvPr/>
        </p:nvCxnSpPr>
        <p:spPr>
          <a:xfrm>
            <a:off x="9144000" y="5517900"/>
            <a:ext cx="0" cy="4935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0" name="Google Shape;1210;p42"/>
          <p:cNvCxnSpPr>
            <a:stCxn id="1203" idx="2"/>
            <a:endCxn id="1194" idx="0"/>
          </p:cNvCxnSpPr>
          <p:nvPr/>
        </p:nvCxnSpPr>
        <p:spPr>
          <a:xfrm>
            <a:off x="11770600" y="4297049"/>
            <a:ext cx="0" cy="472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1" name="Google Shape;1211;p42"/>
          <p:cNvSpPr/>
          <p:nvPr/>
        </p:nvSpPr>
        <p:spPr>
          <a:xfrm>
            <a:off x="8058324" y="700450"/>
            <a:ext cx="2171400" cy="2171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2" name="Google Shape;1212;p42"/>
          <p:cNvCxnSpPr>
            <a:stCxn id="1195" idx="4"/>
            <a:endCxn id="1204" idx="0"/>
          </p:cNvCxnSpPr>
          <p:nvPr/>
        </p:nvCxnSpPr>
        <p:spPr>
          <a:xfrm>
            <a:off x="14397225" y="5517900"/>
            <a:ext cx="0" cy="4935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3" name="Google Shape;1213;p42"/>
          <p:cNvSpPr/>
          <p:nvPr/>
        </p:nvSpPr>
        <p:spPr>
          <a:xfrm>
            <a:off x="13311524" y="700450"/>
            <a:ext cx="2171400" cy="2171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42"/>
          <p:cNvSpPr/>
          <p:nvPr/>
        </p:nvSpPr>
        <p:spPr>
          <a:xfrm>
            <a:off x="5431724" y="7407232"/>
            <a:ext cx="2171400" cy="2171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42"/>
          <p:cNvSpPr txBox="1"/>
          <p:nvPr>
            <p:ph idx="4294967295" type="title"/>
          </p:nvPr>
        </p:nvSpPr>
        <p:spPr>
          <a:xfrm>
            <a:off x="2468200" y="1381749"/>
            <a:ext cx="2845200" cy="808800"/>
          </a:xfrm>
          <a:prstGeom prst="rect">
            <a:avLst/>
          </a:prstGeom>
          <a:noFill/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5"/>
                </a:solidFill>
              </a:rPr>
              <a:t>January</a:t>
            </a:r>
            <a:endParaRPr sz="2800">
              <a:solidFill>
                <a:schemeClr val="accent5"/>
              </a:solidFill>
            </a:endParaRPr>
          </a:p>
        </p:txBody>
      </p:sp>
      <p:sp>
        <p:nvSpPr>
          <p:cNvPr id="1216" name="Google Shape;1216;p42"/>
          <p:cNvSpPr/>
          <p:nvPr/>
        </p:nvSpPr>
        <p:spPr>
          <a:xfrm>
            <a:off x="10684924" y="7350932"/>
            <a:ext cx="2171400" cy="2171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7" name="Google Shape;1217;p42"/>
          <p:cNvCxnSpPr>
            <a:stCxn id="1208" idx="4"/>
            <a:endCxn id="1191" idx="0"/>
          </p:cNvCxnSpPr>
          <p:nvPr/>
        </p:nvCxnSpPr>
        <p:spPr>
          <a:xfrm>
            <a:off x="3890824" y="2871850"/>
            <a:ext cx="0" cy="1897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8" name="Google Shape;1218;p42"/>
          <p:cNvSpPr txBox="1"/>
          <p:nvPr>
            <p:ph idx="4294967295" type="title"/>
          </p:nvPr>
        </p:nvSpPr>
        <p:spPr>
          <a:xfrm>
            <a:off x="5094800" y="8056854"/>
            <a:ext cx="2845200" cy="759600"/>
          </a:xfrm>
          <a:prstGeom prst="rect">
            <a:avLst/>
          </a:prstGeom>
          <a:noFill/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5"/>
                </a:solidFill>
              </a:rPr>
              <a:t>February</a:t>
            </a:r>
            <a:endParaRPr sz="2800">
              <a:solidFill>
                <a:schemeClr val="accent5"/>
              </a:solidFill>
            </a:endParaRPr>
          </a:p>
        </p:txBody>
      </p:sp>
      <p:sp>
        <p:nvSpPr>
          <p:cNvPr id="1219" name="Google Shape;1219;p42"/>
          <p:cNvSpPr txBox="1"/>
          <p:nvPr>
            <p:ph idx="4294967295" type="title"/>
          </p:nvPr>
        </p:nvSpPr>
        <p:spPr>
          <a:xfrm>
            <a:off x="10348025" y="8056854"/>
            <a:ext cx="2845200" cy="759600"/>
          </a:xfrm>
          <a:prstGeom prst="rect">
            <a:avLst/>
          </a:prstGeom>
          <a:noFill/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5"/>
                </a:solidFill>
              </a:rPr>
              <a:t>April</a:t>
            </a:r>
            <a:endParaRPr sz="2800">
              <a:solidFill>
                <a:schemeClr val="accent5"/>
              </a:solidFill>
            </a:endParaRPr>
          </a:p>
        </p:txBody>
      </p:sp>
      <p:sp>
        <p:nvSpPr>
          <p:cNvPr id="1220" name="Google Shape;1220;p42"/>
          <p:cNvSpPr txBox="1"/>
          <p:nvPr>
            <p:ph idx="4294967295" type="title"/>
          </p:nvPr>
        </p:nvSpPr>
        <p:spPr>
          <a:xfrm>
            <a:off x="7721400" y="1381749"/>
            <a:ext cx="2845200" cy="808800"/>
          </a:xfrm>
          <a:prstGeom prst="rect">
            <a:avLst/>
          </a:prstGeom>
          <a:noFill/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5"/>
                </a:solidFill>
              </a:rPr>
              <a:t>March</a:t>
            </a:r>
            <a:endParaRPr sz="2800">
              <a:solidFill>
                <a:schemeClr val="accent5"/>
              </a:solidFill>
            </a:endParaRPr>
          </a:p>
        </p:txBody>
      </p:sp>
      <p:sp>
        <p:nvSpPr>
          <p:cNvPr id="1221" name="Google Shape;1221;p42"/>
          <p:cNvSpPr txBox="1"/>
          <p:nvPr>
            <p:ph idx="4294967295" type="title"/>
          </p:nvPr>
        </p:nvSpPr>
        <p:spPr>
          <a:xfrm>
            <a:off x="12974600" y="1381749"/>
            <a:ext cx="2845200" cy="808800"/>
          </a:xfrm>
          <a:prstGeom prst="rect">
            <a:avLst/>
          </a:prstGeom>
          <a:noFill/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5"/>
                </a:solidFill>
              </a:rPr>
              <a:t>May</a:t>
            </a:r>
            <a:endParaRPr sz="2800">
              <a:solidFill>
                <a:schemeClr val="accent5"/>
              </a:solidFill>
            </a:endParaRPr>
          </a:p>
        </p:txBody>
      </p:sp>
      <p:cxnSp>
        <p:nvCxnSpPr>
          <p:cNvPr id="1222" name="Google Shape;1222;p42"/>
          <p:cNvCxnSpPr>
            <a:stCxn id="1192" idx="4"/>
            <a:endCxn id="1214" idx="0"/>
          </p:cNvCxnSpPr>
          <p:nvPr/>
        </p:nvCxnSpPr>
        <p:spPr>
          <a:xfrm>
            <a:off x="6517388" y="5517900"/>
            <a:ext cx="0" cy="18894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3" name="Google Shape;1223;p42"/>
          <p:cNvCxnSpPr>
            <a:stCxn id="1211" idx="4"/>
            <a:endCxn id="1193" idx="0"/>
          </p:cNvCxnSpPr>
          <p:nvPr/>
        </p:nvCxnSpPr>
        <p:spPr>
          <a:xfrm>
            <a:off x="9144024" y="2871850"/>
            <a:ext cx="0" cy="1897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4" name="Google Shape;1224;p42"/>
          <p:cNvCxnSpPr>
            <a:stCxn id="1194" idx="4"/>
            <a:endCxn id="1216" idx="0"/>
          </p:cNvCxnSpPr>
          <p:nvPr/>
        </p:nvCxnSpPr>
        <p:spPr>
          <a:xfrm>
            <a:off x="11770613" y="5517900"/>
            <a:ext cx="0" cy="1833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5" name="Google Shape;1225;p42"/>
          <p:cNvCxnSpPr>
            <a:stCxn id="1213" idx="4"/>
            <a:endCxn id="1195" idx="0"/>
          </p:cNvCxnSpPr>
          <p:nvPr/>
        </p:nvCxnSpPr>
        <p:spPr>
          <a:xfrm>
            <a:off x="14397224" y="2871850"/>
            <a:ext cx="0" cy="1897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6" name="Google Shape;1226;p42"/>
          <p:cNvSpPr/>
          <p:nvPr/>
        </p:nvSpPr>
        <p:spPr>
          <a:xfrm rot="-5400000">
            <a:off x="5015400" y="4918087"/>
            <a:ext cx="377400" cy="472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11E50">
              <a:alpha val="580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42"/>
          <p:cNvSpPr/>
          <p:nvPr/>
        </p:nvSpPr>
        <p:spPr>
          <a:xfrm rot="-5400000">
            <a:off x="7642000" y="4918087"/>
            <a:ext cx="377400" cy="472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11E50">
              <a:alpha val="580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42"/>
          <p:cNvSpPr/>
          <p:nvPr/>
        </p:nvSpPr>
        <p:spPr>
          <a:xfrm rot="-5400000">
            <a:off x="10268600" y="4918087"/>
            <a:ext cx="377400" cy="472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11E50">
              <a:alpha val="580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42"/>
          <p:cNvSpPr/>
          <p:nvPr/>
        </p:nvSpPr>
        <p:spPr>
          <a:xfrm rot="-5400000">
            <a:off x="12895225" y="4918087"/>
            <a:ext cx="377400" cy="472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11E50">
              <a:alpha val="580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43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235" name="Google Shape;1235;p43"/>
          <p:cNvSpPr txBox="1"/>
          <p:nvPr>
            <p:ph idx="2" type="title"/>
          </p:nvPr>
        </p:nvSpPr>
        <p:spPr>
          <a:xfrm>
            <a:off x="1729100" y="649344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36" name="Google Shape;1236;p43"/>
          <p:cNvSpPr txBox="1"/>
          <p:nvPr>
            <p:ph idx="1" type="subTitle"/>
          </p:nvPr>
        </p:nvSpPr>
        <p:spPr>
          <a:xfrm>
            <a:off x="1729100" y="79291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43"/>
          <p:cNvSpPr txBox="1"/>
          <p:nvPr>
            <p:ph idx="3" type="title"/>
          </p:nvPr>
        </p:nvSpPr>
        <p:spPr>
          <a:xfrm>
            <a:off x="6310400" y="650402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38" name="Google Shape;1238;p43"/>
          <p:cNvSpPr txBox="1"/>
          <p:nvPr>
            <p:ph idx="4" type="subTitle"/>
          </p:nvPr>
        </p:nvSpPr>
        <p:spPr>
          <a:xfrm>
            <a:off x="6310400" y="793975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It’s the farthest planet from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43"/>
          <p:cNvSpPr txBox="1"/>
          <p:nvPr>
            <p:ph idx="5" type="title"/>
          </p:nvPr>
        </p:nvSpPr>
        <p:spPr>
          <a:xfrm>
            <a:off x="10891700" y="650402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240" name="Google Shape;1240;p43"/>
          <p:cNvSpPr txBox="1"/>
          <p:nvPr>
            <p:ph idx="6" type="subTitle"/>
          </p:nvPr>
        </p:nvSpPr>
        <p:spPr>
          <a:xfrm>
            <a:off x="10891700" y="793975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3"/>
          <p:cNvSpPr txBox="1"/>
          <p:nvPr>
            <p:ph idx="7" type="title"/>
          </p:nvPr>
        </p:nvSpPr>
        <p:spPr>
          <a:xfrm>
            <a:off x="1729100" y="211049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242" name="Google Shape;1242;p43"/>
          <p:cNvSpPr txBox="1"/>
          <p:nvPr>
            <p:ph idx="8" type="subTitle"/>
          </p:nvPr>
        </p:nvSpPr>
        <p:spPr>
          <a:xfrm>
            <a:off x="1729100" y="354623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to the Sun</a:t>
            </a:r>
            <a:endParaRPr/>
          </a:p>
        </p:txBody>
      </p:sp>
      <p:sp>
        <p:nvSpPr>
          <p:cNvPr id="1243" name="Google Shape;1243;p43"/>
          <p:cNvSpPr txBox="1"/>
          <p:nvPr>
            <p:ph idx="9" type="title"/>
          </p:nvPr>
        </p:nvSpPr>
        <p:spPr>
          <a:xfrm>
            <a:off x="6310400" y="212107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44" name="Google Shape;1244;p43"/>
          <p:cNvSpPr txBox="1"/>
          <p:nvPr>
            <p:ph idx="13" type="subTitle"/>
          </p:nvPr>
        </p:nvSpPr>
        <p:spPr>
          <a:xfrm>
            <a:off x="6310400" y="355680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It’s the biggest planet in the Solar System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43"/>
          <p:cNvSpPr txBox="1"/>
          <p:nvPr>
            <p:ph idx="14" type="title"/>
          </p:nvPr>
        </p:nvSpPr>
        <p:spPr>
          <a:xfrm>
            <a:off x="10891700" y="2121072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46" name="Google Shape;1246;p43"/>
          <p:cNvSpPr txBox="1"/>
          <p:nvPr>
            <p:ph idx="15" type="subTitle"/>
          </p:nvPr>
        </p:nvSpPr>
        <p:spPr>
          <a:xfrm>
            <a:off x="10891700" y="3556809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43"/>
          <p:cNvSpPr/>
          <p:nvPr/>
        </p:nvSpPr>
        <p:spPr>
          <a:xfrm>
            <a:off x="2933600" y="5442121"/>
            <a:ext cx="1649400" cy="1649400"/>
          </a:xfrm>
          <a:prstGeom prst="ellipse">
            <a:avLst/>
          </a:pr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43"/>
          <p:cNvSpPr/>
          <p:nvPr/>
        </p:nvSpPr>
        <p:spPr>
          <a:xfrm>
            <a:off x="2933600" y="1058756"/>
            <a:ext cx="1649400" cy="1649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43"/>
          <p:cNvSpPr/>
          <p:nvPr/>
        </p:nvSpPr>
        <p:spPr>
          <a:xfrm>
            <a:off x="7514900" y="1058756"/>
            <a:ext cx="1649400" cy="1649400"/>
          </a:xfrm>
          <a:prstGeom prst="ellipse">
            <a:avLst/>
          </a:pr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43"/>
          <p:cNvSpPr/>
          <p:nvPr/>
        </p:nvSpPr>
        <p:spPr>
          <a:xfrm>
            <a:off x="12096775" y="1058756"/>
            <a:ext cx="1649400" cy="1649400"/>
          </a:xfrm>
          <a:prstGeom prst="ellipse">
            <a:avLst/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43"/>
          <p:cNvSpPr/>
          <p:nvPr/>
        </p:nvSpPr>
        <p:spPr>
          <a:xfrm>
            <a:off x="7514900" y="5442121"/>
            <a:ext cx="1649400" cy="1649400"/>
          </a:xfrm>
          <a:prstGeom prst="ellipse">
            <a:avLst/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43"/>
          <p:cNvSpPr/>
          <p:nvPr/>
        </p:nvSpPr>
        <p:spPr>
          <a:xfrm>
            <a:off x="12096775" y="5442121"/>
            <a:ext cx="1649400" cy="1649400"/>
          </a:xfrm>
          <a:prstGeom prst="ellipse">
            <a:avLst/>
          </a:pr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43"/>
          <p:cNvSpPr/>
          <p:nvPr/>
        </p:nvSpPr>
        <p:spPr>
          <a:xfrm>
            <a:off x="12461741" y="5874060"/>
            <a:ext cx="919476" cy="785519"/>
          </a:xfrm>
          <a:custGeom>
            <a:rect b="b" l="l" r="r" t="t"/>
            <a:pathLst>
              <a:path extrusionOk="0" h="20090" w="23516">
                <a:moveTo>
                  <a:pt x="11758" y="0"/>
                </a:moveTo>
                <a:cubicBezTo>
                  <a:pt x="11712" y="0"/>
                  <a:pt x="11666" y="9"/>
                  <a:pt x="11622" y="27"/>
                </a:cubicBezTo>
                <a:lnTo>
                  <a:pt x="4535" y="3072"/>
                </a:lnTo>
                <a:cubicBezTo>
                  <a:pt x="4360" y="3146"/>
                  <a:pt x="4277" y="3349"/>
                  <a:pt x="4353" y="3524"/>
                </a:cubicBezTo>
                <a:cubicBezTo>
                  <a:pt x="4409" y="3654"/>
                  <a:pt x="4536" y="3731"/>
                  <a:pt x="4669" y="3731"/>
                </a:cubicBezTo>
                <a:cubicBezTo>
                  <a:pt x="4715" y="3731"/>
                  <a:pt x="4762" y="3722"/>
                  <a:pt x="4807" y="3702"/>
                </a:cubicBezTo>
                <a:lnTo>
                  <a:pt x="11759" y="715"/>
                </a:lnTo>
                <a:lnTo>
                  <a:pt x="22232" y="5215"/>
                </a:lnTo>
                <a:lnTo>
                  <a:pt x="11757" y="9672"/>
                </a:lnTo>
                <a:lnTo>
                  <a:pt x="1284" y="5215"/>
                </a:lnTo>
                <a:lnTo>
                  <a:pt x="3540" y="4246"/>
                </a:lnTo>
                <a:cubicBezTo>
                  <a:pt x="3717" y="4174"/>
                  <a:pt x="3800" y="3970"/>
                  <a:pt x="3725" y="3795"/>
                </a:cubicBezTo>
                <a:cubicBezTo>
                  <a:pt x="3669" y="3665"/>
                  <a:pt x="3542" y="3587"/>
                  <a:pt x="3409" y="3587"/>
                </a:cubicBezTo>
                <a:cubicBezTo>
                  <a:pt x="3362" y="3587"/>
                  <a:pt x="3315" y="3597"/>
                  <a:pt x="3270" y="3616"/>
                </a:cubicBezTo>
                <a:lnTo>
                  <a:pt x="277" y="4902"/>
                </a:lnTo>
                <a:cubicBezTo>
                  <a:pt x="0" y="5021"/>
                  <a:pt x="2" y="5414"/>
                  <a:pt x="279" y="5533"/>
                </a:cubicBezTo>
                <a:lnTo>
                  <a:pt x="5214" y="7632"/>
                </a:lnTo>
                <a:lnTo>
                  <a:pt x="277" y="9753"/>
                </a:lnTo>
                <a:cubicBezTo>
                  <a:pt x="0" y="9874"/>
                  <a:pt x="2" y="10265"/>
                  <a:pt x="279" y="10384"/>
                </a:cubicBezTo>
                <a:lnTo>
                  <a:pt x="5214" y="12484"/>
                </a:lnTo>
                <a:lnTo>
                  <a:pt x="277" y="14605"/>
                </a:lnTo>
                <a:cubicBezTo>
                  <a:pt x="0" y="14725"/>
                  <a:pt x="2" y="15117"/>
                  <a:pt x="279" y="15236"/>
                </a:cubicBezTo>
                <a:lnTo>
                  <a:pt x="11624" y="20062"/>
                </a:lnTo>
                <a:cubicBezTo>
                  <a:pt x="11667" y="20080"/>
                  <a:pt x="11712" y="20089"/>
                  <a:pt x="11758" y="20089"/>
                </a:cubicBezTo>
                <a:cubicBezTo>
                  <a:pt x="11804" y="20089"/>
                  <a:pt x="11850" y="20080"/>
                  <a:pt x="11892" y="20062"/>
                </a:cubicBezTo>
                <a:lnTo>
                  <a:pt x="13629" y="19322"/>
                </a:lnTo>
                <a:cubicBezTo>
                  <a:pt x="13807" y="19251"/>
                  <a:pt x="13891" y="19048"/>
                  <a:pt x="13816" y="18871"/>
                </a:cubicBezTo>
                <a:cubicBezTo>
                  <a:pt x="13761" y="18740"/>
                  <a:pt x="13635" y="18663"/>
                  <a:pt x="13501" y="18663"/>
                </a:cubicBezTo>
                <a:cubicBezTo>
                  <a:pt x="13454" y="18663"/>
                  <a:pt x="13406" y="18672"/>
                  <a:pt x="13360" y="18693"/>
                </a:cubicBezTo>
                <a:lnTo>
                  <a:pt x="11759" y="19375"/>
                </a:lnTo>
                <a:lnTo>
                  <a:pt x="1284" y="14918"/>
                </a:lnTo>
                <a:lnTo>
                  <a:pt x="6086" y="12855"/>
                </a:lnTo>
                <a:lnTo>
                  <a:pt x="11624" y="15211"/>
                </a:lnTo>
                <a:cubicBezTo>
                  <a:pt x="11667" y="15229"/>
                  <a:pt x="11712" y="15238"/>
                  <a:pt x="11758" y="15238"/>
                </a:cubicBezTo>
                <a:cubicBezTo>
                  <a:pt x="11804" y="15238"/>
                  <a:pt x="11850" y="15229"/>
                  <a:pt x="11892" y="15211"/>
                </a:cubicBezTo>
                <a:lnTo>
                  <a:pt x="17430" y="12855"/>
                </a:lnTo>
                <a:lnTo>
                  <a:pt x="22232" y="14918"/>
                </a:lnTo>
                <a:lnTo>
                  <a:pt x="14628" y="18153"/>
                </a:lnTo>
                <a:cubicBezTo>
                  <a:pt x="14454" y="18227"/>
                  <a:pt x="14373" y="18427"/>
                  <a:pt x="14447" y="18601"/>
                </a:cubicBezTo>
                <a:cubicBezTo>
                  <a:pt x="14503" y="18732"/>
                  <a:pt x="14630" y="18810"/>
                  <a:pt x="14762" y="18810"/>
                </a:cubicBezTo>
                <a:cubicBezTo>
                  <a:pt x="14807" y="18810"/>
                  <a:pt x="14852" y="18801"/>
                  <a:pt x="14895" y="18783"/>
                </a:cubicBezTo>
                <a:lnTo>
                  <a:pt x="23239" y="15234"/>
                </a:lnTo>
                <a:cubicBezTo>
                  <a:pt x="23516" y="15117"/>
                  <a:pt x="23516" y="14723"/>
                  <a:pt x="23239" y="14605"/>
                </a:cubicBezTo>
                <a:lnTo>
                  <a:pt x="18302" y="12482"/>
                </a:lnTo>
                <a:lnTo>
                  <a:pt x="19191" y="12105"/>
                </a:lnTo>
                <a:cubicBezTo>
                  <a:pt x="19364" y="12029"/>
                  <a:pt x="19445" y="11829"/>
                  <a:pt x="19371" y="11655"/>
                </a:cubicBezTo>
                <a:cubicBezTo>
                  <a:pt x="19316" y="11525"/>
                  <a:pt x="19189" y="11446"/>
                  <a:pt x="19056" y="11446"/>
                </a:cubicBezTo>
                <a:cubicBezTo>
                  <a:pt x="19012" y="11446"/>
                  <a:pt x="18966" y="11455"/>
                  <a:pt x="18923" y="11474"/>
                </a:cubicBezTo>
                <a:lnTo>
                  <a:pt x="17298" y="12166"/>
                </a:lnTo>
                <a:lnTo>
                  <a:pt x="11759" y="14523"/>
                </a:lnTo>
                <a:lnTo>
                  <a:pt x="6220" y="12166"/>
                </a:lnTo>
                <a:lnTo>
                  <a:pt x="1284" y="10067"/>
                </a:lnTo>
                <a:lnTo>
                  <a:pt x="6086" y="8004"/>
                </a:lnTo>
                <a:lnTo>
                  <a:pt x="11624" y="10360"/>
                </a:lnTo>
                <a:cubicBezTo>
                  <a:pt x="11667" y="10378"/>
                  <a:pt x="11712" y="10387"/>
                  <a:pt x="11758" y="10387"/>
                </a:cubicBezTo>
                <a:cubicBezTo>
                  <a:pt x="11804" y="10387"/>
                  <a:pt x="11850" y="10378"/>
                  <a:pt x="11892" y="10360"/>
                </a:cubicBezTo>
                <a:lnTo>
                  <a:pt x="17430" y="8004"/>
                </a:lnTo>
                <a:lnTo>
                  <a:pt x="22232" y="10067"/>
                </a:lnTo>
                <a:lnTo>
                  <a:pt x="20191" y="10936"/>
                </a:lnTo>
                <a:cubicBezTo>
                  <a:pt x="20012" y="11007"/>
                  <a:pt x="19928" y="11211"/>
                  <a:pt x="20004" y="11387"/>
                </a:cubicBezTo>
                <a:cubicBezTo>
                  <a:pt x="20059" y="11517"/>
                  <a:pt x="20186" y="11596"/>
                  <a:pt x="20319" y="11596"/>
                </a:cubicBezTo>
                <a:cubicBezTo>
                  <a:pt x="20366" y="11596"/>
                  <a:pt x="20414" y="11586"/>
                  <a:pt x="20459" y="11565"/>
                </a:cubicBezTo>
                <a:lnTo>
                  <a:pt x="23237" y="10384"/>
                </a:lnTo>
                <a:cubicBezTo>
                  <a:pt x="23514" y="10267"/>
                  <a:pt x="23516" y="9874"/>
                  <a:pt x="23239" y="9755"/>
                </a:cubicBezTo>
                <a:lnTo>
                  <a:pt x="18302" y="7632"/>
                </a:lnTo>
                <a:lnTo>
                  <a:pt x="23237" y="5533"/>
                </a:lnTo>
                <a:cubicBezTo>
                  <a:pt x="23514" y="5414"/>
                  <a:pt x="23516" y="5022"/>
                  <a:pt x="23239" y="4903"/>
                </a:cubicBezTo>
                <a:lnTo>
                  <a:pt x="11894" y="27"/>
                </a:lnTo>
                <a:cubicBezTo>
                  <a:pt x="11850" y="9"/>
                  <a:pt x="11804" y="0"/>
                  <a:pt x="117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4" name="Google Shape;1254;p43"/>
          <p:cNvGrpSpPr/>
          <p:nvPr/>
        </p:nvGrpSpPr>
        <p:grpSpPr>
          <a:xfrm>
            <a:off x="7882234" y="1480427"/>
            <a:ext cx="914745" cy="806007"/>
            <a:chOff x="237675" y="3216150"/>
            <a:chExt cx="584875" cy="515350"/>
          </a:xfrm>
        </p:grpSpPr>
        <p:sp>
          <p:nvSpPr>
            <p:cNvPr id="1255" name="Google Shape;1255;p43"/>
            <p:cNvSpPr/>
            <p:nvPr/>
          </p:nvSpPr>
          <p:spPr>
            <a:xfrm>
              <a:off x="428900" y="3567850"/>
              <a:ext cx="313125" cy="163650"/>
            </a:xfrm>
            <a:custGeom>
              <a:rect b="b" l="l" r="r" t="t"/>
              <a:pathLst>
                <a:path extrusionOk="0" h="6546" w="12525">
                  <a:moveTo>
                    <a:pt x="1322" y="1"/>
                  </a:moveTo>
                  <a:cubicBezTo>
                    <a:pt x="1172" y="1"/>
                    <a:pt x="1040" y="98"/>
                    <a:pt x="995" y="240"/>
                  </a:cubicBezTo>
                  <a:lnTo>
                    <a:pt x="67" y="3169"/>
                  </a:lnTo>
                  <a:cubicBezTo>
                    <a:pt x="0" y="3352"/>
                    <a:pt x="100" y="3554"/>
                    <a:pt x="286" y="3613"/>
                  </a:cubicBezTo>
                  <a:cubicBezTo>
                    <a:pt x="320" y="3624"/>
                    <a:pt x="355" y="3629"/>
                    <a:pt x="389" y="3629"/>
                  </a:cubicBezTo>
                  <a:cubicBezTo>
                    <a:pt x="539" y="3629"/>
                    <a:pt x="677" y="3529"/>
                    <a:pt x="720" y="3377"/>
                  </a:cubicBezTo>
                  <a:lnTo>
                    <a:pt x="1573" y="687"/>
                  </a:lnTo>
                  <a:lnTo>
                    <a:pt x="6542" y="687"/>
                  </a:lnTo>
                  <a:lnTo>
                    <a:pt x="8323" y="6306"/>
                  </a:lnTo>
                  <a:cubicBezTo>
                    <a:pt x="8368" y="6448"/>
                    <a:pt x="8500" y="6545"/>
                    <a:pt x="8649" y="6545"/>
                  </a:cubicBezTo>
                  <a:lnTo>
                    <a:pt x="12124" y="6545"/>
                  </a:lnTo>
                  <a:cubicBezTo>
                    <a:pt x="12359" y="6545"/>
                    <a:pt x="12524" y="6316"/>
                    <a:pt x="12449" y="6094"/>
                  </a:cubicBezTo>
                  <a:lnTo>
                    <a:pt x="12450" y="6092"/>
                  </a:lnTo>
                  <a:lnTo>
                    <a:pt x="10656" y="727"/>
                  </a:lnTo>
                  <a:cubicBezTo>
                    <a:pt x="10606" y="587"/>
                    <a:pt x="10474" y="499"/>
                    <a:pt x="10333" y="499"/>
                  </a:cubicBezTo>
                  <a:cubicBezTo>
                    <a:pt x="10297" y="499"/>
                    <a:pt x="10260" y="505"/>
                    <a:pt x="10224" y="517"/>
                  </a:cubicBezTo>
                  <a:cubicBezTo>
                    <a:pt x="10047" y="575"/>
                    <a:pt x="9949" y="767"/>
                    <a:pt x="10006" y="945"/>
                  </a:cubicBezTo>
                  <a:lnTo>
                    <a:pt x="11648" y="5859"/>
                  </a:lnTo>
                  <a:lnTo>
                    <a:pt x="8900" y="5859"/>
                  </a:lnTo>
                  <a:lnTo>
                    <a:pt x="7119" y="240"/>
                  </a:lnTo>
                  <a:cubicBezTo>
                    <a:pt x="7074" y="98"/>
                    <a:pt x="6942" y="1"/>
                    <a:pt x="67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>
              <a:off x="318625" y="3401275"/>
              <a:ext cx="124325" cy="330175"/>
            </a:xfrm>
            <a:custGeom>
              <a:rect b="b" l="l" r="r" t="t"/>
              <a:pathLst>
                <a:path extrusionOk="0" h="13207" w="4973">
                  <a:moveTo>
                    <a:pt x="4589" y="0"/>
                  </a:moveTo>
                  <a:cubicBezTo>
                    <a:pt x="4445" y="0"/>
                    <a:pt x="4310" y="91"/>
                    <a:pt x="4262" y="234"/>
                  </a:cubicBezTo>
                  <a:lnTo>
                    <a:pt x="75" y="12755"/>
                  </a:lnTo>
                  <a:cubicBezTo>
                    <a:pt x="1" y="12977"/>
                    <a:pt x="165" y="13207"/>
                    <a:pt x="397" y="13207"/>
                  </a:cubicBezTo>
                  <a:cubicBezTo>
                    <a:pt x="398" y="13207"/>
                    <a:pt x="399" y="13207"/>
                    <a:pt x="400" y="13207"/>
                  </a:cubicBezTo>
                  <a:lnTo>
                    <a:pt x="3876" y="13207"/>
                  </a:lnTo>
                  <a:cubicBezTo>
                    <a:pt x="4025" y="13207"/>
                    <a:pt x="4157" y="13111"/>
                    <a:pt x="4202" y="12969"/>
                  </a:cubicBezTo>
                  <a:lnTo>
                    <a:pt x="4701" y="11392"/>
                  </a:lnTo>
                  <a:cubicBezTo>
                    <a:pt x="4766" y="11209"/>
                    <a:pt x="4668" y="11007"/>
                    <a:pt x="4482" y="10949"/>
                  </a:cubicBezTo>
                  <a:cubicBezTo>
                    <a:pt x="4447" y="10938"/>
                    <a:pt x="4412" y="10933"/>
                    <a:pt x="4378" y="10933"/>
                  </a:cubicBezTo>
                  <a:cubicBezTo>
                    <a:pt x="4228" y="10933"/>
                    <a:pt x="4090" y="11032"/>
                    <a:pt x="4048" y="11184"/>
                  </a:cubicBezTo>
                  <a:lnTo>
                    <a:pt x="3625" y="12522"/>
                  </a:lnTo>
                  <a:lnTo>
                    <a:pt x="876" y="12522"/>
                  </a:lnTo>
                  <a:lnTo>
                    <a:pt x="4913" y="451"/>
                  </a:lnTo>
                  <a:cubicBezTo>
                    <a:pt x="4972" y="273"/>
                    <a:pt x="4875" y="79"/>
                    <a:pt x="4697" y="18"/>
                  </a:cubicBezTo>
                  <a:cubicBezTo>
                    <a:pt x="4661" y="6"/>
                    <a:pt x="4625" y="0"/>
                    <a:pt x="45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>
              <a:off x="476250" y="3354625"/>
              <a:ext cx="108150" cy="154250"/>
            </a:xfrm>
            <a:custGeom>
              <a:rect b="b" l="l" r="r" t="t"/>
              <a:pathLst>
                <a:path extrusionOk="0" h="6170" w="4326">
                  <a:moveTo>
                    <a:pt x="2164" y="1463"/>
                  </a:moveTo>
                  <a:lnTo>
                    <a:pt x="3458" y="5485"/>
                  </a:lnTo>
                  <a:lnTo>
                    <a:pt x="868" y="5485"/>
                  </a:lnTo>
                  <a:lnTo>
                    <a:pt x="2164" y="1463"/>
                  </a:lnTo>
                  <a:close/>
                  <a:moveTo>
                    <a:pt x="2162" y="0"/>
                  </a:moveTo>
                  <a:cubicBezTo>
                    <a:pt x="2025" y="0"/>
                    <a:pt x="1887" y="80"/>
                    <a:pt x="1836" y="239"/>
                  </a:cubicBezTo>
                  <a:lnTo>
                    <a:pt x="72" y="5721"/>
                  </a:lnTo>
                  <a:cubicBezTo>
                    <a:pt x="1" y="5943"/>
                    <a:pt x="165" y="6169"/>
                    <a:pt x="398" y="6169"/>
                  </a:cubicBezTo>
                  <a:lnTo>
                    <a:pt x="3928" y="6169"/>
                  </a:lnTo>
                  <a:cubicBezTo>
                    <a:pt x="4160" y="6169"/>
                    <a:pt x="4325" y="5943"/>
                    <a:pt x="4254" y="5721"/>
                  </a:cubicBezTo>
                  <a:lnTo>
                    <a:pt x="2489" y="239"/>
                  </a:lnTo>
                  <a:cubicBezTo>
                    <a:pt x="2438" y="80"/>
                    <a:pt x="2300" y="0"/>
                    <a:pt x="2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>
              <a:off x="237675" y="3216150"/>
              <a:ext cx="584875" cy="355650"/>
            </a:xfrm>
            <a:custGeom>
              <a:rect b="b" l="l" r="r" t="t"/>
              <a:pathLst>
                <a:path extrusionOk="0" h="14226" w="23395">
                  <a:moveTo>
                    <a:pt x="12425" y="687"/>
                  </a:moveTo>
                  <a:lnTo>
                    <a:pt x="12425" y="1499"/>
                  </a:lnTo>
                  <a:lnTo>
                    <a:pt x="12425" y="2162"/>
                  </a:lnTo>
                  <a:lnTo>
                    <a:pt x="10950" y="2162"/>
                  </a:lnTo>
                  <a:lnTo>
                    <a:pt x="10950" y="687"/>
                  </a:lnTo>
                  <a:close/>
                  <a:moveTo>
                    <a:pt x="1440" y="732"/>
                  </a:moveTo>
                  <a:cubicBezTo>
                    <a:pt x="1535" y="732"/>
                    <a:pt x="1631" y="750"/>
                    <a:pt x="1723" y="788"/>
                  </a:cubicBezTo>
                  <a:cubicBezTo>
                    <a:pt x="1998" y="902"/>
                    <a:pt x="2178" y="1171"/>
                    <a:pt x="2178" y="1469"/>
                  </a:cubicBezTo>
                  <a:cubicBezTo>
                    <a:pt x="2178" y="1876"/>
                    <a:pt x="1847" y="2206"/>
                    <a:pt x="1441" y="2206"/>
                  </a:cubicBezTo>
                  <a:cubicBezTo>
                    <a:pt x="1142" y="2206"/>
                    <a:pt x="874" y="2027"/>
                    <a:pt x="759" y="1752"/>
                  </a:cubicBezTo>
                  <a:cubicBezTo>
                    <a:pt x="646" y="1476"/>
                    <a:pt x="709" y="1158"/>
                    <a:pt x="919" y="948"/>
                  </a:cubicBezTo>
                  <a:cubicBezTo>
                    <a:pt x="1060" y="807"/>
                    <a:pt x="1248" y="732"/>
                    <a:pt x="1440" y="732"/>
                  </a:cubicBezTo>
                  <a:close/>
                  <a:moveTo>
                    <a:pt x="21933" y="732"/>
                  </a:moveTo>
                  <a:cubicBezTo>
                    <a:pt x="22231" y="732"/>
                    <a:pt x="22501" y="912"/>
                    <a:pt x="22615" y="1187"/>
                  </a:cubicBezTo>
                  <a:cubicBezTo>
                    <a:pt x="22728" y="1463"/>
                    <a:pt x="22666" y="1779"/>
                    <a:pt x="22456" y="1991"/>
                  </a:cubicBezTo>
                  <a:cubicBezTo>
                    <a:pt x="22314" y="2132"/>
                    <a:pt x="22125" y="2206"/>
                    <a:pt x="21934" y="2206"/>
                  </a:cubicBezTo>
                  <a:cubicBezTo>
                    <a:pt x="21839" y="2206"/>
                    <a:pt x="21743" y="2188"/>
                    <a:pt x="21652" y="2151"/>
                  </a:cubicBezTo>
                  <a:cubicBezTo>
                    <a:pt x="21376" y="2036"/>
                    <a:pt x="21196" y="1768"/>
                    <a:pt x="21196" y="1469"/>
                  </a:cubicBezTo>
                  <a:cubicBezTo>
                    <a:pt x="21196" y="1063"/>
                    <a:pt x="21526" y="732"/>
                    <a:pt x="21933" y="732"/>
                  </a:cubicBezTo>
                  <a:close/>
                  <a:moveTo>
                    <a:pt x="2180" y="12064"/>
                  </a:moveTo>
                  <a:lnTo>
                    <a:pt x="2180" y="13539"/>
                  </a:lnTo>
                  <a:lnTo>
                    <a:pt x="703" y="13539"/>
                  </a:lnTo>
                  <a:lnTo>
                    <a:pt x="703" y="12064"/>
                  </a:lnTo>
                  <a:close/>
                  <a:moveTo>
                    <a:pt x="22709" y="12064"/>
                  </a:moveTo>
                  <a:lnTo>
                    <a:pt x="22709" y="13539"/>
                  </a:lnTo>
                  <a:lnTo>
                    <a:pt x="21234" y="13539"/>
                  </a:lnTo>
                  <a:lnTo>
                    <a:pt x="21234" y="12064"/>
                  </a:lnTo>
                  <a:close/>
                  <a:moveTo>
                    <a:pt x="10607" y="1"/>
                  </a:moveTo>
                  <a:cubicBezTo>
                    <a:pt x="10417" y="1"/>
                    <a:pt x="10265" y="154"/>
                    <a:pt x="10265" y="343"/>
                  </a:cubicBezTo>
                  <a:lnTo>
                    <a:pt x="10265" y="1158"/>
                  </a:lnTo>
                  <a:lnTo>
                    <a:pt x="2830" y="1158"/>
                  </a:lnTo>
                  <a:cubicBezTo>
                    <a:pt x="2682" y="502"/>
                    <a:pt x="2099" y="45"/>
                    <a:pt x="1440" y="45"/>
                  </a:cubicBezTo>
                  <a:cubicBezTo>
                    <a:pt x="1394" y="45"/>
                    <a:pt x="1347" y="47"/>
                    <a:pt x="1300" y="51"/>
                  </a:cubicBezTo>
                  <a:cubicBezTo>
                    <a:pt x="585" y="122"/>
                    <a:pt x="35" y="716"/>
                    <a:pt x="18" y="1435"/>
                  </a:cubicBezTo>
                  <a:cubicBezTo>
                    <a:pt x="1" y="2154"/>
                    <a:pt x="523" y="2773"/>
                    <a:pt x="1234" y="2876"/>
                  </a:cubicBezTo>
                  <a:cubicBezTo>
                    <a:pt x="1304" y="2886"/>
                    <a:pt x="1373" y="2891"/>
                    <a:pt x="1442" y="2891"/>
                  </a:cubicBezTo>
                  <a:cubicBezTo>
                    <a:pt x="2074" y="2891"/>
                    <a:pt x="2642" y="2470"/>
                    <a:pt x="2812" y="1843"/>
                  </a:cubicBezTo>
                  <a:lnTo>
                    <a:pt x="7784" y="1843"/>
                  </a:lnTo>
                  <a:cubicBezTo>
                    <a:pt x="3849" y="3403"/>
                    <a:pt x="1219" y="7150"/>
                    <a:pt x="1086" y="11379"/>
                  </a:cubicBezTo>
                  <a:lnTo>
                    <a:pt x="360" y="11379"/>
                  </a:lnTo>
                  <a:cubicBezTo>
                    <a:pt x="172" y="11379"/>
                    <a:pt x="18" y="11531"/>
                    <a:pt x="18" y="11721"/>
                  </a:cubicBezTo>
                  <a:lnTo>
                    <a:pt x="18" y="13882"/>
                  </a:lnTo>
                  <a:cubicBezTo>
                    <a:pt x="18" y="14072"/>
                    <a:pt x="172" y="14225"/>
                    <a:pt x="360" y="14225"/>
                  </a:cubicBezTo>
                  <a:lnTo>
                    <a:pt x="2522" y="14225"/>
                  </a:lnTo>
                  <a:cubicBezTo>
                    <a:pt x="2711" y="14225"/>
                    <a:pt x="2864" y="14072"/>
                    <a:pt x="2864" y="13882"/>
                  </a:cubicBezTo>
                  <a:lnTo>
                    <a:pt x="2864" y="11721"/>
                  </a:lnTo>
                  <a:cubicBezTo>
                    <a:pt x="2864" y="11532"/>
                    <a:pt x="2712" y="11379"/>
                    <a:pt x="2525" y="11379"/>
                  </a:cubicBezTo>
                  <a:cubicBezTo>
                    <a:pt x="2524" y="11379"/>
                    <a:pt x="2523" y="11379"/>
                    <a:pt x="2522" y="11379"/>
                  </a:cubicBezTo>
                  <a:lnTo>
                    <a:pt x="1772" y="11379"/>
                  </a:lnTo>
                  <a:cubicBezTo>
                    <a:pt x="1932" y="6575"/>
                    <a:pt x="5509" y="2579"/>
                    <a:pt x="10265" y="1889"/>
                  </a:cubicBezTo>
                  <a:lnTo>
                    <a:pt x="10265" y="2162"/>
                  </a:lnTo>
                  <a:lnTo>
                    <a:pt x="9579" y="2162"/>
                  </a:lnTo>
                  <a:cubicBezTo>
                    <a:pt x="9577" y="2162"/>
                    <a:pt x="9576" y="2162"/>
                    <a:pt x="9575" y="2162"/>
                  </a:cubicBezTo>
                  <a:cubicBezTo>
                    <a:pt x="9430" y="2162"/>
                    <a:pt x="9300" y="2256"/>
                    <a:pt x="9254" y="2396"/>
                  </a:cubicBezTo>
                  <a:lnTo>
                    <a:pt x="7935" y="6339"/>
                  </a:lnTo>
                  <a:cubicBezTo>
                    <a:pt x="7875" y="6519"/>
                    <a:pt x="7971" y="6713"/>
                    <a:pt x="8151" y="6773"/>
                  </a:cubicBezTo>
                  <a:cubicBezTo>
                    <a:pt x="8187" y="6785"/>
                    <a:pt x="8224" y="6791"/>
                    <a:pt x="8261" y="6791"/>
                  </a:cubicBezTo>
                  <a:cubicBezTo>
                    <a:pt x="8404" y="6791"/>
                    <a:pt x="8537" y="6700"/>
                    <a:pt x="8585" y="6557"/>
                  </a:cubicBezTo>
                  <a:lnTo>
                    <a:pt x="9825" y="2847"/>
                  </a:lnTo>
                  <a:lnTo>
                    <a:pt x="13586" y="2847"/>
                  </a:lnTo>
                  <a:lnTo>
                    <a:pt x="17220" y="13710"/>
                  </a:lnTo>
                  <a:cubicBezTo>
                    <a:pt x="17267" y="13853"/>
                    <a:pt x="17401" y="13944"/>
                    <a:pt x="17545" y="13944"/>
                  </a:cubicBezTo>
                  <a:cubicBezTo>
                    <a:pt x="17581" y="13944"/>
                    <a:pt x="17618" y="13938"/>
                    <a:pt x="17654" y="13926"/>
                  </a:cubicBezTo>
                  <a:cubicBezTo>
                    <a:pt x="17832" y="13866"/>
                    <a:pt x="17929" y="13671"/>
                    <a:pt x="17870" y="13493"/>
                  </a:cubicBezTo>
                  <a:lnTo>
                    <a:pt x="14159" y="2396"/>
                  </a:lnTo>
                  <a:cubicBezTo>
                    <a:pt x="14111" y="2256"/>
                    <a:pt x="13982" y="2162"/>
                    <a:pt x="13837" y="2162"/>
                  </a:cubicBezTo>
                  <a:cubicBezTo>
                    <a:pt x="13836" y="2162"/>
                    <a:pt x="13835" y="2162"/>
                    <a:pt x="13834" y="2162"/>
                  </a:cubicBezTo>
                  <a:lnTo>
                    <a:pt x="13111" y="2162"/>
                  </a:lnTo>
                  <a:lnTo>
                    <a:pt x="13111" y="1889"/>
                  </a:lnTo>
                  <a:cubicBezTo>
                    <a:pt x="17865" y="2579"/>
                    <a:pt x="21443" y="6577"/>
                    <a:pt x="21602" y="11379"/>
                  </a:cubicBezTo>
                  <a:lnTo>
                    <a:pt x="20892" y="11379"/>
                  </a:lnTo>
                  <a:cubicBezTo>
                    <a:pt x="20702" y="11379"/>
                    <a:pt x="20548" y="11531"/>
                    <a:pt x="20548" y="11721"/>
                  </a:cubicBezTo>
                  <a:lnTo>
                    <a:pt x="20548" y="13883"/>
                  </a:lnTo>
                  <a:cubicBezTo>
                    <a:pt x="20548" y="14072"/>
                    <a:pt x="20702" y="14225"/>
                    <a:pt x="20892" y="14225"/>
                  </a:cubicBezTo>
                  <a:lnTo>
                    <a:pt x="23052" y="14225"/>
                  </a:lnTo>
                  <a:cubicBezTo>
                    <a:pt x="23242" y="14225"/>
                    <a:pt x="23394" y="14072"/>
                    <a:pt x="23394" y="13883"/>
                  </a:cubicBezTo>
                  <a:lnTo>
                    <a:pt x="23394" y="11721"/>
                  </a:lnTo>
                  <a:cubicBezTo>
                    <a:pt x="23394" y="11531"/>
                    <a:pt x="23242" y="11377"/>
                    <a:pt x="23052" y="11377"/>
                  </a:cubicBezTo>
                  <a:lnTo>
                    <a:pt x="22287" y="11377"/>
                  </a:lnTo>
                  <a:cubicBezTo>
                    <a:pt x="22155" y="7150"/>
                    <a:pt x="19524" y="3403"/>
                    <a:pt x="15591" y="1845"/>
                  </a:cubicBezTo>
                  <a:lnTo>
                    <a:pt x="20561" y="1845"/>
                  </a:lnTo>
                  <a:cubicBezTo>
                    <a:pt x="20731" y="2470"/>
                    <a:pt x="21299" y="2891"/>
                    <a:pt x="21930" y="2891"/>
                  </a:cubicBezTo>
                  <a:cubicBezTo>
                    <a:pt x="21999" y="2891"/>
                    <a:pt x="22068" y="2886"/>
                    <a:pt x="22138" y="2876"/>
                  </a:cubicBezTo>
                  <a:cubicBezTo>
                    <a:pt x="22850" y="2773"/>
                    <a:pt x="23371" y="2155"/>
                    <a:pt x="23355" y="1435"/>
                  </a:cubicBezTo>
                  <a:cubicBezTo>
                    <a:pt x="23338" y="717"/>
                    <a:pt x="22788" y="124"/>
                    <a:pt x="22073" y="53"/>
                  </a:cubicBezTo>
                  <a:cubicBezTo>
                    <a:pt x="22025" y="48"/>
                    <a:pt x="21978" y="46"/>
                    <a:pt x="21931" y="46"/>
                  </a:cubicBezTo>
                  <a:cubicBezTo>
                    <a:pt x="21272" y="46"/>
                    <a:pt x="20691" y="503"/>
                    <a:pt x="20545" y="1158"/>
                  </a:cubicBezTo>
                  <a:lnTo>
                    <a:pt x="13111" y="1158"/>
                  </a:lnTo>
                  <a:lnTo>
                    <a:pt x="13111" y="343"/>
                  </a:lnTo>
                  <a:cubicBezTo>
                    <a:pt x="13111" y="154"/>
                    <a:pt x="12957" y="1"/>
                    <a:pt x="127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" name="Google Shape;1259;p43"/>
          <p:cNvGrpSpPr/>
          <p:nvPr/>
        </p:nvGrpSpPr>
        <p:grpSpPr>
          <a:xfrm>
            <a:off x="3310804" y="1487250"/>
            <a:ext cx="894950" cy="792358"/>
            <a:chOff x="821925" y="4805925"/>
            <a:chExt cx="584400" cy="517475"/>
          </a:xfrm>
        </p:grpSpPr>
        <p:sp>
          <p:nvSpPr>
            <p:cNvPr id="1260" name="Google Shape;1260;p43"/>
            <p:cNvSpPr/>
            <p:nvPr/>
          </p:nvSpPr>
          <p:spPr>
            <a:xfrm>
              <a:off x="821925" y="4928125"/>
              <a:ext cx="469625" cy="395275"/>
            </a:xfrm>
            <a:custGeom>
              <a:rect b="b" l="l" r="r" t="t"/>
              <a:pathLst>
                <a:path extrusionOk="0" h="15811" w="18785">
                  <a:moveTo>
                    <a:pt x="13860" y="13575"/>
                  </a:moveTo>
                  <a:cubicBezTo>
                    <a:pt x="13933" y="14125"/>
                    <a:pt x="14182" y="14637"/>
                    <a:pt x="14571" y="15033"/>
                  </a:cubicBezTo>
                  <a:cubicBezTo>
                    <a:pt x="14603" y="15065"/>
                    <a:pt x="14635" y="15096"/>
                    <a:pt x="14667" y="15126"/>
                  </a:cubicBezTo>
                  <a:lnTo>
                    <a:pt x="2580" y="15126"/>
                  </a:lnTo>
                  <a:cubicBezTo>
                    <a:pt x="1666" y="15125"/>
                    <a:pt x="884" y="14473"/>
                    <a:pt x="718" y="13575"/>
                  </a:cubicBezTo>
                  <a:close/>
                  <a:moveTo>
                    <a:pt x="3892" y="1"/>
                  </a:moveTo>
                  <a:cubicBezTo>
                    <a:pt x="3706" y="1"/>
                    <a:pt x="3554" y="150"/>
                    <a:pt x="3550" y="336"/>
                  </a:cubicBezTo>
                  <a:lnTo>
                    <a:pt x="3550" y="12889"/>
                  </a:lnTo>
                  <a:lnTo>
                    <a:pt x="343" y="12889"/>
                  </a:lnTo>
                  <a:cubicBezTo>
                    <a:pt x="153" y="12889"/>
                    <a:pt x="1" y="13043"/>
                    <a:pt x="1" y="13233"/>
                  </a:cubicBezTo>
                  <a:cubicBezTo>
                    <a:pt x="1" y="14655"/>
                    <a:pt x="1157" y="15811"/>
                    <a:pt x="2579" y="15811"/>
                  </a:cubicBezTo>
                  <a:lnTo>
                    <a:pt x="16418" y="15811"/>
                  </a:lnTo>
                  <a:cubicBezTo>
                    <a:pt x="16441" y="15811"/>
                    <a:pt x="16466" y="15810"/>
                    <a:pt x="16490" y="15804"/>
                  </a:cubicBezTo>
                  <a:cubicBezTo>
                    <a:pt x="17784" y="15704"/>
                    <a:pt x="18784" y="14626"/>
                    <a:pt x="18784" y="13327"/>
                  </a:cubicBezTo>
                  <a:lnTo>
                    <a:pt x="18784" y="10378"/>
                  </a:lnTo>
                  <a:cubicBezTo>
                    <a:pt x="18784" y="10188"/>
                    <a:pt x="18630" y="10034"/>
                    <a:pt x="18442" y="10034"/>
                  </a:cubicBezTo>
                  <a:lnTo>
                    <a:pt x="18442" y="10035"/>
                  </a:lnTo>
                  <a:cubicBezTo>
                    <a:pt x="18441" y="10035"/>
                    <a:pt x="18440" y="10035"/>
                    <a:pt x="18439" y="10035"/>
                  </a:cubicBezTo>
                  <a:cubicBezTo>
                    <a:pt x="18252" y="10035"/>
                    <a:pt x="18099" y="10189"/>
                    <a:pt x="18099" y="10378"/>
                  </a:cubicBezTo>
                  <a:lnTo>
                    <a:pt x="18099" y="13327"/>
                  </a:lnTo>
                  <a:cubicBezTo>
                    <a:pt x="18104" y="14299"/>
                    <a:pt x="17330" y="15099"/>
                    <a:pt x="16358" y="15125"/>
                  </a:cubicBezTo>
                  <a:cubicBezTo>
                    <a:pt x="16296" y="15123"/>
                    <a:pt x="16235" y="15118"/>
                    <a:pt x="16176" y="15110"/>
                  </a:cubicBezTo>
                  <a:lnTo>
                    <a:pt x="16161" y="15109"/>
                  </a:lnTo>
                  <a:cubicBezTo>
                    <a:pt x="16139" y="15106"/>
                    <a:pt x="16118" y="15102"/>
                    <a:pt x="16096" y="15099"/>
                  </a:cubicBezTo>
                  <a:lnTo>
                    <a:pt x="16054" y="15091"/>
                  </a:lnTo>
                  <a:cubicBezTo>
                    <a:pt x="16042" y="15088"/>
                    <a:pt x="16030" y="15086"/>
                    <a:pt x="16019" y="15084"/>
                  </a:cubicBezTo>
                  <a:cubicBezTo>
                    <a:pt x="15147" y="14896"/>
                    <a:pt x="14525" y="14125"/>
                    <a:pt x="14523" y="13232"/>
                  </a:cubicBezTo>
                  <a:cubicBezTo>
                    <a:pt x="14523" y="13043"/>
                    <a:pt x="14369" y="12889"/>
                    <a:pt x="14181" y="12889"/>
                  </a:cubicBezTo>
                  <a:lnTo>
                    <a:pt x="4234" y="12889"/>
                  </a:lnTo>
                  <a:lnTo>
                    <a:pt x="4234" y="336"/>
                  </a:lnTo>
                  <a:cubicBezTo>
                    <a:pt x="4230" y="150"/>
                    <a:pt x="4078" y="1"/>
                    <a:pt x="3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>
              <a:off x="910550" y="4805925"/>
              <a:ext cx="381000" cy="355750"/>
            </a:xfrm>
            <a:custGeom>
              <a:rect b="b" l="l" r="r" t="t"/>
              <a:pathLst>
                <a:path extrusionOk="0" h="14230" w="15240">
                  <a:moveTo>
                    <a:pt x="347" y="1"/>
                  </a:moveTo>
                  <a:cubicBezTo>
                    <a:pt x="157" y="1"/>
                    <a:pt x="5" y="155"/>
                    <a:pt x="5" y="343"/>
                  </a:cubicBezTo>
                  <a:lnTo>
                    <a:pt x="5" y="3853"/>
                  </a:lnTo>
                  <a:cubicBezTo>
                    <a:pt x="0" y="4046"/>
                    <a:pt x="154" y="4204"/>
                    <a:pt x="347" y="4204"/>
                  </a:cubicBezTo>
                  <a:cubicBezTo>
                    <a:pt x="540" y="4204"/>
                    <a:pt x="694" y="4046"/>
                    <a:pt x="689" y="3853"/>
                  </a:cubicBezTo>
                  <a:lnTo>
                    <a:pt x="689" y="687"/>
                  </a:lnTo>
                  <a:lnTo>
                    <a:pt x="14554" y="687"/>
                  </a:lnTo>
                  <a:lnTo>
                    <a:pt x="14554" y="13895"/>
                  </a:lnTo>
                  <a:cubicBezTo>
                    <a:pt x="14559" y="14082"/>
                    <a:pt x="14711" y="14230"/>
                    <a:pt x="14897" y="14230"/>
                  </a:cubicBezTo>
                  <a:cubicBezTo>
                    <a:pt x="15082" y="14230"/>
                    <a:pt x="15235" y="14082"/>
                    <a:pt x="15239" y="13895"/>
                  </a:cubicBezTo>
                  <a:lnTo>
                    <a:pt x="15239" y="343"/>
                  </a:lnTo>
                  <a:cubicBezTo>
                    <a:pt x="15239" y="155"/>
                    <a:pt x="15087" y="1"/>
                    <a:pt x="148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>
              <a:off x="1317050" y="4818375"/>
              <a:ext cx="89275" cy="499625"/>
            </a:xfrm>
            <a:custGeom>
              <a:rect b="b" l="l" r="r" t="t"/>
              <a:pathLst>
                <a:path extrusionOk="0" h="19985" w="3571">
                  <a:moveTo>
                    <a:pt x="2243" y="2090"/>
                  </a:moveTo>
                  <a:lnTo>
                    <a:pt x="2683" y="3009"/>
                  </a:lnTo>
                  <a:lnTo>
                    <a:pt x="893" y="3009"/>
                  </a:lnTo>
                  <a:lnTo>
                    <a:pt x="1332" y="2090"/>
                  </a:lnTo>
                  <a:close/>
                  <a:moveTo>
                    <a:pt x="2887" y="16441"/>
                  </a:moveTo>
                  <a:lnTo>
                    <a:pt x="2887" y="17314"/>
                  </a:lnTo>
                  <a:lnTo>
                    <a:pt x="691" y="17314"/>
                  </a:lnTo>
                  <a:lnTo>
                    <a:pt x="691" y="16441"/>
                  </a:lnTo>
                  <a:close/>
                  <a:moveTo>
                    <a:pt x="2887" y="18000"/>
                  </a:moveTo>
                  <a:lnTo>
                    <a:pt x="2887" y="18946"/>
                  </a:lnTo>
                  <a:cubicBezTo>
                    <a:pt x="2886" y="19140"/>
                    <a:pt x="2729" y="19299"/>
                    <a:pt x="2535" y="19299"/>
                  </a:cubicBezTo>
                  <a:lnTo>
                    <a:pt x="2533" y="19300"/>
                  </a:lnTo>
                  <a:lnTo>
                    <a:pt x="1042" y="19300"/>
                  </a:lnTo>
                  <a:cubicBezTo>
                    <a:pt x="848" y="19299"/>
                    <a:pt x="691" y="19142"/>
                    <a:pt x="691" y="18948"/>
                  </a:cubicBezTo>
                  <a:lnTo>
                    <a:pt x="691" y="18000"/>
                  </a:lnTo>
                  <a:close/>
                  <a:moveTo>
                    <a:pt x="1788" y="0"/>
                  </a:moveTo>
                  <a:cubicBezTo>
                    <a:pt x="1665" y="0"/>
                    <a:pt x="1541" y="65"/>
                    <a:pt x="1479" y="195"/>
                  </a:cubicBezTo>
                  <a:lnTo>
                    <a:pt x="40" y="3205"/>
                  </a:lnTo>
                  <a:cubicBezTo>
                    <a:pt x="40" y="3207"/>
                    <a:pt x="38" y="3208"/>
                    <a:pt x="38" y="3210"/>
                  </a:cubicBezTo>
                  <a:cubicBezTo>
                    <a:pt x="16" y="3255"/>
                    <a:pt x="5" y="3305"/>
                    <a:pt x="5" y="3356"/>
                  </a:cubicBezTo>
                  <a:lnTo>
                    <a:pt x="5" y="5479"/>
                  </a:lnTo>
                  <a:cubicBezTo>
                    <a:pt x="9" y="5664"/>
                    <a:pt x="161" y="5814"/>
                    <a:pt x="347" y="5814"/>
                  </a:cubicBezTo>
                  <a:cubicBezTo>
                    <a:pt x="533" y="5814"/>
                    <a:pt x="685" y="5664"/>
                    <a:pt x="689" y="5479"/>
                  </a:cubicBezTo>
                  <a:lnTo>
                    <a:pt x="689" y="3699"/>
                  </a:lnTo>
                  <a:lnTo>
                    <a:pt x="2887" y="3699"/>
                  </a:lnTo>
                  <a:lnTo>
                    <a:pt x="2887" y="15756"/>
                  </a:lnTo>
                  <a:lnTo>
                    <a:pt x="691" y="15756"/>
                  </a:lnTo>
                  <a:lnTo>
                    <a:pt x="691" y="6850"/>
                  </a:lnTo>
                  <a:cubicBezTo>
                    <a:pt x="695" y="6657"/>
                    <a:pt x="540" y="6499"/>
                    <a:pt x="347" y="6499"/>
                  </a:cubicBezTo>
                  <a:cubicBezTo>
                    <a:pt x="156" y="6499"/>
                    <a:pt x="0" y="6657"/>
                    <a:pt x="5" y="6850"/>
                  </a:cubicBezTo>
                  <a:lnTo>
                    <a:pt x="5" y="18946"/>
                  </a:lnTo>
                  <a:cubicBezTo>
                    <a:pt x="6" y="19519"/>
                    <a:pt x="470" y="19983"/>
                    <a:pt x="1042" y="19985"/>
                  </a:cubicBezTo>
                  <a:lnTo>
                    <a:pt x="2533" y="19985"/>
                  </a:lnTo>
                  <a:cubicBezTo>
                    <a:pt x="3106" y="19983"/>
                    <a:pt x="3571" y="19519"/>
                    <a:pt x="3571" y="18946"/>
                  </a:cubicBezTo>
                  <a:lnTo>
                    <a:pt x="3571" y="3355"/>
                  </a:lnTo>
                  <a:cubicBezTo>
                    <a:pt x="3571" y="3304"/>
                    <a:pt x="3561" y="3255"/>
                    <a:pt x="3537" y="3208"/>
                  </a:cubicBezTo>
                  <a:lnTo>
                    <a:pt x="3537" y="3208"/>
                  </a:lnTo>
                  <a:lnTo>
                    <a:pt x="3539" y="3210"/>
                  </a:lnTo>
                  <a:cubicBezTo>
                    <a:pt x="3539" y="3208"/>
                    <a:pt x="3537" y="3207"/>
                    <a:pt x="3536" y="3205"/>
                  </a:cubicBezTo>
                  <a:lnTo>
                    <a:pt x="2097" y="195"/>
                  </a:lnTo>
                  <a:cubicBezTo>
                    <a:pt x="2035" y="65"/>
                    <a:pt x="1912" y="0"/>
                    <a:pt x="17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>
              <a:off x="999950" y="4900700"/>
              <a:ext cx="214000" cy="251150"/>
            </a:xfrm>
            <a:custGeom>
              <a:rect b="b" l="l" r="r" t="t"/>
              <a:pathLst>
                <a:path extrusionOk="0" h="10046" w="8560">
                  <a:moveTo>
                    <a:pt x="4280" y="686"/>
                  </a:moveTo>
                  <a:cubicBezTo>
                    <a:pt x="6021" y="686"/>
                    <a:pt x="7437" y="2101"/>
                    <a:pt x="7437" y="3842"/>
                  </a:cubicBezTo>
                  <a:cubicBezTo>
                    <a:pt x="7438" y="4787"/>
                    <a:pt x="7016" y="5681"/>
                    <a:pt x="6288" y="6280"/>
                  </a:cubicBezTo>
                  <a:lnTo>
                    <a:pt x="4566" y="3658"/>
                  </a:lnTo>
                  <a:cubicBezTo>
                    <a:pt x="4498" y="3555"/>
                    <a:pt x="4389" y="3504"/>
                    <a:pt x="4280" y="3504"/>
                  </a:cubicBezTo>
                  <a:cubicBezTo>
                    <a:pt x="4171" y="3504"/>
                    <a:pt x="4062" y="3555"/>
                    <a:pt x="3994" y="3658"/>
                  </a:cubicBezTo>
                  <a:lnTo>
                    <a:pt x="2274" y="6280"/>
                  </a:lnTo>
                  <a:cubicBezTo>
                    <a:pt x="1544" y="5681"/>
                    <a:pt x="1122" y="4787"/>
                    <a:pt x="1123" y="3842"/>
                  </a:cubicBezTo>
                  <a:cubicBezTo>
                    <a:pt x="1123" y="2101"/>
                    <a:pt x="2539" y="686"/>
                    <a:pt x="4280" y="686"/>
                  </a:cubicBezTo>
                  <a:close/>
                  <a:moveTo>
                    <a:pt x="4282" y="4471"/>
                  </a:moveTo>
                  <a:lnTo>
                    <a:pt x="5715" y="6655"/>
                  </a:lnTo>
                  <a:lnTo>
                    <a:pt x="5706" y="6660"/>
                  </a:lnTo>
                  <a:cubicBezTo>
                    <a:pt x="5677" y="6674"/>
                    <a:pt x="5648" y="6689"/>
                    <a:pt x="5619" y="6702"/>
                  </a:cubicBezTo>
                  <a:cubicBezTo>
                    <a:pt x="5609" y="6708"/>
                    <a:pt x="5599" y="6712"/>
                    <a:pt x="5589" y="6716"/>
                  </a:cubicBezTo>
                  <a:cubicBezTo>
                    <a:pt x="5567" y="6727"/>
                    <a:pt x="5545" y="6735"/>
                    <a:pt x="5523" y="6745"/>
                  </a:cubicBezTo>
                  <a:lnTo>
                    <a:pt x="5489" y="6760"/>
                  </a:lnTo>
                  <a:cubicBezTo>
                    <a:pt x="5467" y="6769"/>
                    <a:pt x="5444" y="6779"/>
                    <a:pt x="5422" y="6786"/>
                  </a:cubicBezTo>
                  <a:lnTo>
                    <a:pt x="5390" y="6799"/>
                  </a:lnTo>
                  <a:cubicBezTo>
                    <a:pt x="5362" y="6809"/>
                    <a:pt x="5335" y="6819"/>
                    <a:pt x="5306" y="6828"/>
                  </a:cubicBezTo>
                  <a:lnTo>
                    <a:pt x="5291" y="6834"/>
                  </a:lnTo>
                  <a:cubicBezTo>
                    <a:pt x="5258" y="6845"/>
                    <a:pt x="5225" y="6856"/>
                    <a:pt x="5191" y="6866"/>
                  </a:cubicBezTo>
                  <a:lnTo>
                    <a:pt x="5164" y="6874"/>
                  </a:lnTo>
                  <a:cubicBezTo>
                    <a:pt x="5139" y="6882"/>
                    <a:pt x="5114" y="6889"/>
                    <a:pt x="5090" y="6895"/>
                  </a:cubicBezTo>
                  <a:lnTo>
                    <a:pt x="5055" y="6904"/>
                  </a:lnTo>
                  <a:cubicBezTo>
                    <a:pt x="5032" y="6909"/>
                    <a:pt x="5008" y="6915"/>
                    <a:pt x="4985" y="6921"/>
                  </a:cubicBezTo>
                  <a:lnTo>
                    <a:pt x="4950" y="6928"/>
                  </a:lnTo>
                  <a:cubicBezTo>
                    <a:pt x="4924" y="6934"/>
                    <a:pt x="4898" y="6940"/>
                    <a:pt x="4873" y="6944"/>
                  </a:cubicBezTo>
                  <a:lnTo>
                    <a:pt x="4846" y="6948"/>
                  </a:lnTo>
                  <a:cubicBezTo>
                    <a:pt x="4813" y="6956"/>
                    <a:pt x="4778" y="6962"/>
                    <a:pt x="4743" y="6966"/>
                  </a:cubicBezTo>
                  <a:cubicBezTo>
                    <a:pt x="4736" y="6967"/>
                    <a:pt x="4728" y="6967"/>
                    <a:pt x="4723" y="6969"/>
                  </a:cubicBezTo>
                  <a:cubicBezTo>
                    <a:pt x="4695" y="6973"/>
                    <a:pt x="4666" y="6976"/>
                    <a:pt x="4638" y="6979"/>
                  </a:cubicBezTo>
                  <a:cubicBezTo>
                    <a:pt x="4627" y="6980"/>
                    <a:pt x="4615" y="6982"/>
                    <a:pt x="4602" y="6983"/>
                  </a:cubicBezTo>
                  <a:cubicBezTo>
                    <a:pt x="4579" y="6986"/>
                    <a:pt x="4554" y="6988"/>
                    <a:pt x="4531" y="6991"/>
                  </a:cubicBezTo>
                  <a:cubicBezTo>
                    <a:pt x="4518" y="6991"/>
                    <a:pt x="4505" y="6992"/>
                    <a:pt x="4493" y="6992"/>
                  </a:cubicBezTo>
                  <a:cubicBezTo>
                    <a:pt x="4469" y="6995"/>
                    <a:pt x="4444" y="6995"/>
                    <a:pt x="4419" y="6996"/>
                  </a:cubicBezTo>
                  <a:lnTo>
                    <a:pt x="4386" y="6998"/>
                  </a:lnTo>
                  <a:cubicBezTo>
                    <a:pt x="4350" y="6999"/>
                    <a:pt x="4316" y="6999"/>
                    <a:pt x="4280" y="6999"/>
                  </a:cubicBezTo>
                  <a:cubicBezTo>
                    <a:pt x="4245" y="6999"/>
                    <a:pt x="4209" y="6999"/>
                    <a:pt x="4174" y="6998"/>
                  </a:cubicBezTo>
                  <a:lnTo>
                    <a:pt x="4141" y="6996"/>
                  </a:lnTo>
                  <a:cubicBezTo>
                    <a:pt x="4116" y="6995"/>
                    <a:pt x="4091" y="6995"/>
                    <a:pt x="4068" y="6992"/>
                  </a:cubicBezTo>
                  <a:cubicBezTo>
                    <a:pt x="4057" y="6992"/>
                    <a:pt x="4044" y="6991"/>
                    <a:pt x="4031" y="6991"/>
                  </a:cubicBezTo>
                  <a:cubicBezTo>
                    <a:pt x="4007" y="6988"/>
                    <a:pt x="3983" y="6986"/>
                    <a:pt x="3959" y="6983"/>
                  </a:cubicBezTo>
                  <a:cubicBezTo>
                    <a:pt x="3948" y="6982"/>
                    <a:pt x="3936" y="6980"/>
                    <a:pt x="3923" y="6979"/>
                  </a:cubicBezTo>
                  <a:cubicBezTo>
                    <a:pt x="3896" y="6976"/>
                    <a:pt x="3867" y="6973"/>
                    <a:pt x="3839" y="6969"/>
                  </a:cubicBezTo>
                  <a:lnTo>
                    <a:pt x="3819" y="6966"/>
                  </a:lnTo>
                  <a:cubicBezTo>
                    <a:pt x="3784" y="6962"/>
                    <a:pt x="3749" y="6956"/>
                    <a:pt x="3714" y="6948"/>
                  </a:cubicBezTo>
                  <a:lnTo>
                    <a:pt x="3688" y="6944"/>
                  </a:lnTo>
                  <a:cubicBezTo>
                    <a:pt x="3662" y="6940"/>
                    <a:pt x="3637" y="6934"/>
                    <a:pt x="3611" y="6928"/>
                  </a:cubicBezTo>
                  <a:lnTo>
                    <a:pt x="3576" y="6921"/>
                  </a:lnTo>
                  <a:cubicBezTo>
                    <a:pt x="3553" y="6915"/>
                    <a:pt x="3530" y="6909"/>
                    <a:pt x="3507" y="6904"/>
                  </a:cubicBezTo>
                  <a:lnTo>
                    <a:pt x="3472" y="6895"/>
                  </a:lnTo>
                  <a:cubicBezTo>
                    <a:pt x="3447" y="6888"/>
                    <a:pt x="3423" y="6882"/>
                    <a:pt x="3398" y="6874"/>
                  </a:cubicBezTo>
                  <a:lnTo>
                    <a:pt x="3370" y="6866"/>
                  </a:lnTo>
                  <a:cubicBezTo>
                    <a:pt x="3337" y="6856"/>
                    <a:pt x="3304" y="6845"/>
                    <a:pt x="3270" y="6834"/>
                  </a:cubicBezTo>
                  <a:lnTo>
                    <a:pt x="3254" y="6828"/>
                  </a:lnTo>
                  <a:cubicBezTo>
                    <a:pt x="3227" y="6819"/>
                    <a:pt x="3199" y="6809"/>
                    <a:pt x="3172" y="6799"/>
                  </a:cubicBezTo>
                  <a:lnTo>
                    <a:pt x="3140" y="6786"/>
                  </a:lnTo>
                  <a:cubicBezTo>
                    <a:pt x="3118" y="6779"/>
                    <a:pt x="3095" y="6769"/>
                    <a:pt x="3073" y="6760"/>
                  </a:cubicBezTo>
                  <a:cubicBezTo>
                    <a:pt x="3061" y="6756"/>
                    <a:pt x="3050" y="6750"/>
                    <a:pt x="3038" y="6745"/>
                  </a:cubicBezTo>
                  <a:cubicBezTo>
                    <a:pt x="3016" y="6735"/>
                    <a:pt x="2995" y="6727"/>
                    <a:pt x="2973" y="6716"/>
                  </a:cubicBezTo>
                  <a:cubicBezTo>
                    <a:pt x="2963" y="6712"/>
                    <a:pt x="2953" y="6708"/>
                    <a:pt x="2942" y="6702"/>
                  </a:cubicBezTo>
                  <a:cubicBezTo>
                    <a:pt x="2913" y="6689"/>
                    <a:pt x="2884" y="6674"/>
                    <a:pt x="2855" y="6660"/>
                  </a:cubicBezTo>
                  <a:lnTo>
                    <a:pt x="2847" y="6655"/>
                  </a:lnTo>
                  <a:lnTo>
                    <a:pt x="4282" y="4471"/>
                  </a:lnTo>
                  <a:close/>
                  <a:moveTo>
                    <a:pt x="6091" y="7233"/>
                  </a:moveTo>
                  <a:lnTo>
                    <a:pt x="7488" y="9361"/>
                  </a:lnTo>
                  <a:lnTo>
                    <a:pt x="1071" y="9361"/>
                  </a:lnTo>
                  <a:lnTo>
                    <a:pt x="2467" y="7233"/>
                  </a:lnTo>
                  <a:cubicBezTo>
                    <a:pt x="2481" y="7240"/>
                    <a:pt x="2496" y="7246"/>
                    <a:pt x="2509" y="7253"/>
                  </a:cubicBezTo>
                  <a:cubicBezTo>
                    <a:pt x="2523" y="7260"/>
                    <a:pt x="2536" y="7268"/>
                    <a:pt x="2551" y="7275"/>
                  </a:cubicBezTo>
                  <a:cubicBezTo>
                    <a:pt x="2578" y="7289"/>
                    <a:pt x="2606" y="7302"/>
                    <a:pt x="2633" y="7316"/>
                  </a:cubicBezTo>
                  <a:lnTo>
                    <a:pt x="2668" y="7333"/>
                  </a:lnTo>
                  <a:cubicBezTo>
                    <a:pt x="2707" y="7350"/>
                    <a:pt x="2748" y="7369"/>
                    <a:pt x="2787" y="7385"/>
                  </a:cubicBezTo>
                  <a:lnTo>
                    <a:pt x="2789" y="7385"/>
                  </a:lnTo>
                  <a:cubicBezTo>
                    <a:pt x="2828" y="7401"/>
                    <a:pt x="2868" y="7417"/>
                    <a:pt x="2908" y="7433"/>
                  </a:cubicBezTo>
                  <a:cubicBezTo>
                    <a:pt x="2919" y="7437"/>
                    <a:pt x="2932" y="7442"/>
                    <a:pt x="2945" y="7446"/>
                  </a:cubicBezTo>
                  <a:cubicBezTo>
                    <a:pt x="2973" y="7456"/>
                    <a:pt x="3001" y="7466"/>
                    <a:pt x="3030" y="7477"/>
                  </a:cubicBezTo>
                  <a:cubicBezTo>
                    <a:pt x="3044" y="7482"/>
                    <a:pt x="3059" y="7487"/>
                    <a:pt x="3075" y="7491"/>
                  </a:cubicBezTo>
                  <a:cubicBezTo>
                    <a:pt x="3101" y="7500"/>
                    <a:pt x="3127" y="7508"/>
                    <a:pt x="3154" y="7517"/>
                  </a:cubicBezTo>
                  <a:cubicBezTo>
                    <a:pt x="3170" y="7522"/>
                    <a:pt x="3185" y="7526"/>
                    <a:pt x="3201" y="7530"/>
                  </a:cubicBezTo>
                  <a:cubicBezTo>
                    <a:pt x="3227" y="7539"/>
                    <a:pt x="3254" y="7546"/>
                    <a:pt x="3283" y="7553"/>
                  </a:cubicBezTo>
                  <a:cubicBezTo>
                    <a:pt x="3296" y="7558"/>
                    <a:pt x="3311" y="7562"/>
                    <a:pt x="3325" y="7565"/>
                  </a:cubicBezTo>
                  <a:cubicBezTo>
                    <a:pt x="3359" y="7574"/>
                    <a:pt x="3391" y="7581"/>
                    <a:pt x="3424" y="7590"/>
                  </a:cubicBezTo>
                  <a:lnTo>
                    <a:pt x="3452" y="7596"/>
                  </a:lnTo>
                  <a:cubicBezTo>
                    <a:pt x="3494" y="7604"/>
                    <a:pt x="3536" y="7614"/>
                    <a:pt x="3578" y="7622"/>
                  </a:cubicBezTo>
                  <a:lnTo>
                    <a:pt x="3608" y="7626"/>
                  </a:lnTo>
                  <a:cubicBezTo>
                    <a:pt x="3642" y="7632"/>
                    <a:pt x="3674" y="7638"/>
                    <a:pt x="3707" y="7642"/>
                  </a:cubicBezTo>
                  <a:lnTo>
                    <a:pt x="3752" y="7649"/>
                  </a:lnTo>
                  <a:cubicBezTo>
                    <a:pt x="3780" y="7654"/>
                    <a:pt x="3809" y="7656"/>
                    <a:pt x="3836" y="7659"/>
                  </a:cubicBezTo>
                  <a:lnTo>
                    <a:pt x="3885" y="7665"/>
                  </a:lnTo>
                  <a:cubicBezTo>
                    <a:pt x="3913" y="7668"/>
                    <a:pt x="3941" y="7671"/>
                    <a:pt x="3968" y="7672"/>
                  </a:cubicBezTo>
                  <a:lnTo>
                    <a:pt x="4017" y="7677"/>
                  </a:lnTo>
                  <a:cubicBezTo>
                    <a:pt x="4047" y="7678"/>
                    <a:pt x="4077" y="7680"/>
                    <a:pt x="4106" y="7681"/>
                  </a:cubicBezTo>
                  <a:cubicBezTo>
                    <a:pt x="4121" y="7681"/>
                    <a:pt x="4134" y="7683"/>
                    <a:pt x="4148" y="7683"/>
                  </a:cubicBezTo>
                  <a:cubicBezTo>
                    <a:pt x="4192" y="7684"/>
                    <a:pt x="4235" y="7685"/>
                    <a:pt x="4279" y="7685"/>
                  </a:cubicBezTo>
                  <a:cubicBezTo>
                    <a:pt x="4322" y="7685"/>
                    <a:pt x="4366" y="7684"/>
                    <a:pt x="4409" y="7683"/>
                  </a:cubicBezTo>
                  <a:lnTo>
                    <a:pt x="4451" y="7681"/>
                  </a:lnTo>
                  <a:cubicBezTo>
                    <a:pt x="4482" y="7680"/>
                    <a:pt x="4511" y="7678"/>
                    <a:pt x="4541" y="7677"/>
                  </a:cubicBezTo>
                  <a:lnTo>
                    <a:pt x="4589" y="7672"/>
                  </a:lnTo>
                  <a:cubicBezTo>
                    <a:pt x="4617" y="7671"/>
                    <a:pt x="4644" y="7668"/>
                    <a:pt x="4672" y="7665"/>
                  </a:cubicBezTo>
                  <a:lnTo>
                    <a:pt x="4721" y="7659"/>
                  </a:lnTo>
                  <a:cubicBezTo>
                    <a:pt x="4750" y="7656"/>
                    <a:pt x="4778" y="7654"/>
                    <a:pt x="4805" y="7649"/>
                  </a:cubicBezTo>
                  <a:lnTo>
                    <a:pt x="4852" y="7642"/>
                  </a:lnTo>
                  <a:cubicBezTo>
                    <a:pt x="4884" y="7638"/>
                    <a:pt x="4917" y="7632"/>
                    <a:pt x="4949" y="7626"/>
                  </a:cubicBezTo>
                  <a:lnTo>
                    <a:pt x="4979" y="7622"/>
                  </a:lnTo>
                  <a:cubicBezTo>
                    <a:pt x="5021" y="7613"/>
                    <a:pt x="5063" y="7604"/>
                    <a:pt x="5106" y="7596"/>
                  </a:cubicBezTo>
                  <a:cubicBezTo>
                    <a:pt x="5116" y="7594"/>
                    <a:pt x="5124" y="7591"/>
                    <a:pt x="5133" y="7590"/>
                  </a:cubicBezTo>
                  <a:cubicBezTo>
                    <a:pt x="5167" y="7581"/>
                    <a:pt x="5200" y="7574"/>
                    <a:pt x="5232" y="7565"/>
                  </a:cubicBezTo>
                  <a:cubicBezTo>
                    <a:pt x="5246" y="7562"/>
                    <a:pt x="5261" y="7558"/>
                    <a:pt x="5275" y="7553"/>
                  </a:cubicBezTo>
                  <a:cubicBezTo>
                    <a:pt x="5303" y="7546"/>
                    <a:pt x="5330" y="7539"/>
                    <a:pt x="5358" y="7530"/>
                  </a:cubicBezTo>
                  <a:cubicBezTo>
                    <a:pt x="5373" y="7526"/>
                    <a:pt x="5388" y="7522"/>
                    <a:pt x="5403" y="7517"/>
                  </a:cubicBezTo>
                  <a:cubicBezTo>
                    <a:pt x="5431" y="7508"/>
                    <a:pt x="5458" y="7500"/>
                    <a:pt x="5484" y="7491"/>
                  </a:cubicBezTo>
                  <a:lnTo>
                    <a:pt x="5528" y="7477"/>
                  </a:lnTo>
                  <a:cubicBezTo>
                    <a:pt x="5557" y="7466"/>
                    <a:pt x="5584" y="7456"/>
                    <a:pt x="5613" y="7446"/>
                  </a:cubicBezTo>
                  <a:cubicBezTo>
                    <a:pt x="5625" y="7442"/>
                    <a:pt x="5638" y="7437"/>
                    <a:pt x="5651" y="7433"/>
                  </a:cubicBezTo>
                  <a:cubicBezTo>
                    <a:pt x="5690" y="7417"/>
                    <a:pt x="5729" y="7401"/>
                    <a:pt x="5769" y="7385"/>
                  </a:cubicBezTo>
                  <a:lnTo>
                    <a:pt x="5770" y="7385"/>
                  </a:lnTo>
                  <a:cubicBezTo>
                    <a:pt x="5811" y="7368"/>
                    <a:pt x="5850" y="7350"/>
                    <a:pt x="5890" y="7333"/>
                  </a:cubicBezTo>
                  <a:lnTo>
                    <a:pt x="5925" y="7316"/>
                  </a:lnTo>
                  <a:cubicBezTo>
                    <a:pt x="5953" y="7302"/>
                    <a:pt x="5979" y="7289"/>
                    <a:pt x="6006" y="7275"/>
                  </a:cubicBezTo>
                  <a:cubicBezTo>
                    <a:pt x="6021" y="7268"/>
                    <a:pt x="6036" y="7260"/>
                    <a:pt x="6049" y="7253"/>
                  </a:cubicBezTo>
                  <a:lnTo>
                    <a:pt x="6091" y="7233"/>
                  </a:lnTo>
                  <a:close/>
                  <a:moveTo>
                    <a:pt x="4280" y="1"/>
                  </a:moveTo>
                  <a:cubicBezTo>
                    <a:pt x="2161" y="1"/>
                    <a:pt x="437" y="1723"/>
                    <a:pt x="437" y="3842"/>
                  </a:cubicBezTo>
                  <a:cubicBezTo>
                    <a:pt x="436" y="5018"/>
                    <a:pt x="974" y="6127"/>
                    <a:pt x="1895" y="6854"/>
                  </a:cubicBezTo>
                  <a:lnTo>
                    <a:pt x="150" y="9515"/>
                  </a:lnTo>
                  <a:cubicBezTo>
                    <a:pt x="0" y="9743"/>
                    <a:pt x="164" y="10046"/>
                    <a:pt x="437" y="10046"/>
                  </a:cubicBezTo>
                  <a:lnTo>
                    <a:pt x="8125" y="10046"/>
                  </a:lnTo>
                  <a:cubicBezTo>
                    <a:pt x="8396" y="10046"/>
                    <a:pt x="8560" y="9743"/>
                    <a:pt x="8410" y="9515"/>
                  </a:cubicBezTo>
                  <a:lnTo>
                    <a:pt x="6665" y="6854"/>
                  </a:lnTo>
                  <a:cubicBezTo>
                    <a:pt x="7586" y="6127"/>
                    <a:pt x="8125" y="5018"/>
                    <a:pt x="8123" y="3842"/>
                  </a:cubicBezTo>
                  <a:cubicBezTo>
                    <a:pt x="8123" y="1724"/>
                    <a:pt x="6400" y="1"/>
                    <a:pt x="4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" name="Google Shape;1264;p43"/>
          <p:cNvGrpSpPr/>
          <p:nvPr/>
        </p:nvGrpSpPr>
        <p:grpSpPr>
          <a:xfrm>
            <a:off x="12463071" y="1426439"/>
            <a:ext cx="916817" cy="914041"/>
            <a:chOff x="1775900" y="1286600"/>
            <a:chExt cx="586200" cy="584425"/>
          </a:xfrm>
        </p:grpSpPr>
        <p:sp>
          <p:nvSpPr>
            <p:cNvPr id="1265" name="Google Shape;1265;p43"/>
            <p:cNvSpPr/>
            <p:nvPr/>
          </p:nvSpPr>
          <p:spPr>
            <a:xfrm>
              <a:off x="2016175" y="1537600"/>
              <a:ext cx="119450" cy="116100"/>
            </a:xfrm>
            <a:custGeom>
              <a:rect b="b" l="l" r="r" t="t"/>
              <a:pathLst>
                <a:path extrusionOk="0" h="4644" w="4778">
                  <a:moveTo>
                    <a:pt x="2390" y="1178"/>
                  </a:moveTo>
                  <a:lnTo>
                    <a:pt x="2449" y="1314"/>
                  </a:lnTo>
                  <a:cubicBezTo>
                    <a:pt x="2638" y="1735"/>
                    <a:pt x="2976" y="2072"/>
                    <a:pt x="3397" y="2260"/>
                  </a:cubicBezTo>
                  <a:lnTo>
                    <a:pt x="3533" y="2321"/>
                  </a:lnTo>
                  <a:lnTo>
                    <a:pt x="3397" y="2382"/>
                  </a:lnTo>
                  <a:cubicBezTo>
                    <a:pt x="2976" y="2571"/>
                    <a:pt x="2638" y="2909"/>
                    <a:pt x="2449" y="3329"/>
                  </a:cubicBezTo>
                  <a:lnTo>
                    <a:pt x="2390" y="3466"/>
                  </a:lnTo>
                  <a:lnTo>
                    <a:pt x="2329" y="3329"/>
                  </a:lnTo>
                  <a:cubicBezTo>
                    <a:pt x="2139" y="2909"/>
                    <a:pt x="1802" y="2571"/>
                    <a:pt x="1381" y="2382"/>
                  </a:cubicBezTo>
                  <a:lnTo>
                    <a:pt x="1245" y="2321"/>
                  </a:lnTo>
                  <a:lnTo>
                    <a:pt x="1381" y="2260"/>
                  </a:lnTo>
                  <a:cubicBezTo>
                    <a:pt x="1802" y="2072"/>
                    <a:pt x="2140" y="1735"/>
                    <a:pt x="2329" y="1314"/>
                  </a:cubicBezTo>
                  <a:lnTo>
                    <a:pt x="2390" y="1178"/>
                  </a:lnTo>
                  <a:close/>
                  <a:moveTo>
                    <a:pt x="2389" y="1"/>
                  </a:moveTo>
                  <a:cubicBezTo>
                    <a:pt x="2264" y="1"/>
                    <a:pt x="2138" y="68"/>
                    <a:pt x="2078" y="203"/>
                  </a:cubicBezTo>
                  <a:lnTo>
                    <a:pt x="1705" y="1036"/>
                  </a:lnTo>
                  <a:cubicBezTo>
                    <a:pt x="1585" y="1303"/>
                    <a:pt x="1370" y="1517"/>
                    <a:pt x="1101" y="1638"/>
                  </a:cubicBezTo>
                  <a:lnTo>
                    <a:pt x="270" y="2011"/>
                  </a:lnTo>
                  <a:cubicBezTo>
                    <a:pt x="0" y="2131"/>
                    <a:pt x="0" y="2514"/>
                    <a:pt x="270" y="2634"/>
                  </a:cubicBezTo>
                  <a:lnTo>
                    <a:pt x="1101" y="3007"/>
                  </a:lnTo>
                  <a:cubicBezTo>
                    <a:pt x="1370" y="3128"/>
                    <a:pt x="1585" y="3342"/>
                    <a:pt x="1705" y="3609"/>
                  </a:cubicBezTo>
                  <a:lnTo>
                    <a:pt x="2078" y="4442"/>
                  </a:lnTo>
                  <a:cubicBezTo>
                    <a:pt x="2138" y="4576"/>
                    <a:pt x="2264" y="4643"/>
                    <a:pt x="2389" y="4643"/>
                  </a:cubicBezTo>
                  <a:cubicBezTo>
                    <a:pt x="2515" y="4643"/>
                    <a:pt x="2641" y="4576"/>
                    <a:pt x="2702" y="4442"/>
                  </a:cubicBezTo>
                  <a:lnTo>
                    <a:pt x="3074" y="3609"/>
                  </a:lnTo>
                  <a:cubicBezTo>
                    <a:pt x="3193" y="3341"/>
                    <a:pt x="3408" y="3128"/>
                    <a:pt x="3677" y="3007"/>
                  </a:cubicBezTo>
                  <a:lnTo>
                    <a:pt x="4508" y="2634"/>
                  </a:lnTo>
                  <a:cubicBezTo>
                    <a:pt x="4778" y="2514"/>
                    <a:pt x="4778" y="2131"/>
                    <a:pt x="4508" y="2011"/>
                  </a:cubicBezTo>
                  <a:lnTo>
                    <a:pt x="4508" y="2009"/>
                  </a:lnTo>
                  <a:lnTo>
                    <a:pt x="3677" y="1638"/>
                  </a:lnTo>
                  <a:cubicBezTo>
                    <a:pt x="3408" y="1517"/>
                    <a:pt x="3193" y="1303"/>
                    <a:pt x="3074" y="1036"/>
                  </a:cubicBezTo>
                  <a:lnTo>
                    <a:pt x="2702" y="203"/>
                  </a:lnTo>
                  <a:cubicBezTo>
                    <a:pt x="2641" y="68"/>
                    <a:pt x="2515" y="1"/>
                    <a:pt x="2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>
              <a:off x="1775900" y="1320450"/>
              <a:ext cx="119450" cy="116100"/>
            </a:xfrm>
            <a:custGeom>
              <a:rect b="b" l="l" r="r" t="t"/>
              <a:pathLst>
                <a:path extrusionOk="0" h="4644" w="4778">
                  <a:moveTo>
                    <a:pt x="2389" y="1178"/>
                  </a:moveTo>
                  <a:lnTo>
                    <a:pt x="2450" y="1313"/>
                  </a:lnTo>
                  <a:cubicBezTo>
                    <a:pt x="2637" y="1735"/>
                    <a:pt x="2976" y="2072"/>
                    <a:pt x="3396" y="2260"/>
                  </a:cubicBezTo>
                  <a:lnTo>
                    <a:pt x="3533" y="2321"/>
                  </a:lnTo>
                  <a:lnTo>
                    <a:pt x="3396" y="2382"/>
                  </a:lnTo>
                  <a:cubicBezTo>
                    <a:pt x="2976" y="2571"/>
                    <a:pt x="2639" y="2907"/>
                    <a:pt x="2450" y="3328"/>
                  </a:cubicBezTo>
                  <a:lnTo>
                    <a:pt x="2389" y="3465"/>
                  </a:lnTo>
                  <a:lnTo>
                    <a:pt x="2328" y="3328"/>
                  </a:lnTo>
                  <a:cubicBezTo>
                    <a:pt x="2140" y="2907"/>
                    <a:pt x="1802" y="2571"/>
                    <a:pt x="1381" y="2382"/>
                  </a:cubicBezTo>
                  <a:lnTo>
                    <a:pt x="1245" y="2321"/>
                  </a:lnTo>
                  <a:lnTo>
                    <a:pt x="1381" y="2260"/>
                  </a:lnTo>
                  <a:cubicBezTo>
                    <a:pt x="1802" y="2072"/>
                    <a:pt x="2140" y="1735"/>
                    <a:pt x="2328" y="1313"/>
                  </a:cubicBezTo>
                  <a:lnTo>
                    <a:pt x="2389" y="1178"/>
                  </a:lnTo>
                  <a:close/>
                  <a:moveTo>
                    <a:pt x="2389" y="0"/>
                  </a:moveTo>
                  <a:cubicBezTo>
                    <a:pt x="2263" y="0"/>
                    <a:pt x="2138" y="68"/>
                    <a:pt x="2078" y="202"/>
                  </a:cubicBezTo>
                  <a:lnTo>
                    <a:pt x="1703" y="1034"/>
                  </a:lnTo>
                  <a:cubicBezTo>
                    <a:pt x="1584" y="1303"/>
                    <a:pt x="1370" y="1518"/>
                    <a:pt x="1101" y="1637"/>
                  </a:cubicBezTo>
                  <a:lnTo>
                    <a:pt x="270" y="2009"/>
                  </a:lnTo>
                  <a:cubicBezTo>
                    <a:pt x="0" y="2131"/>
                    <a:pt x="0" y="2513"/>
                    <a:pt x="270" y="2633"/>
                  </a:cubicBezTo>
                  <a:lnTo>
                    <a:pt x="1101" y="3006"/>
                  </a:lnTo>
                  <a:cubicBezTo>
                    <a:pt x="1370" y="3126"/>
                    <a:pt x="1584" y="3341"/>
                    <a:pt x="1705" y="3610"/>
                  </a:cubicBezTo>
                  <a:lnTo>
                    <a:pt x="2078" y="4441"/>
                  </a:lnTo>
                  <a:cubicBezTo>
                    <a:pt x="2138" y="4576"/>
                    <a:pt x="2263" y="4643"/>
                    <a:pt x="2389" y="4643"/>
                  </a:cubicBezTo>
                  <a:cubicBezTo>
                    <a:pt x="2515" y="4643"/>
                    <a:pt x="2640" y="4576"/>
                    <a:pt x="2701" y="4441"/>
                  </a:cubicBezTo>
                  <a:lnTo>
                    <a:pt x="3074" y="3610"/>
                  </a:lnTo>
                  <a:cubicBezTo>
                    <a:pt x="3193" y="3341"/>
                    <a:pt x="3408" y="3126"/>
                    <a:pt x="3676" y="3006"/>
                  </a:cubicBezTo>
                  <a:lnTo>
                    <a:pt x="4508" y="2633"/>
                  </a:lnTo>
                  <a:cubicBezTo>
                    <a:pt x="4777" y="2513"/>
                    <a:pt x="4777" y="2131"/>
                    <a:pt x="4508" y="2009"/>
                  </a:cubicBezTo>
                  <a:lnTo>
                    <a:pt x="4509" y="2009"/>
                  </a:lnTo>
                  <a:lnTo>
                    <a:pt x="3676" y="1637"/>
                  </a:lnTo>
                  <a:cubicBezTo>
                    <a:pt x="3408" y="1518"/>
                    <a:pt x="3193" y="1303"/>
                    <a:pt x="3074" y="1034"/>
                  </a:cubicBezTo>
                  <a:lnTo>
                    <a:pt x="2701" y="202"/>
                  </a:lnTo>
                  <a:cubicBezTo>
                    <a:pt x="2640" y="68"/>
                    <a:pt x="2515" y="0"/>
                    <a:pt x="2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>
              <a:off x="2253225" y="1288650"/>
              <a:ext cx="108875" cy="105500"/>
            </a:xfrm>
            <a:custGeom>
              <a:rect b="b" l="l" r="r" t="t"/>
              <a:pathLst>
                <a:path extrusionOk="0" h="4220" w="4355">
                  <a:moveTo>
                    <a:pt x="2178" y="1178"/>
                  </a:moveTo>
                  <a:lnTo>
                    <a:pt x="2198" y="1226"/>
                  </a:lnTo>
                  <a:cubicBezTo>
                    <a:pt x="2371" y="1609"/>
                    <a:pt x="2679" y="1916"/>
                    <a:pt x="3062" y="2089"/>
                  </a:cubicBezTo>
                  <a:lnTo>
                    <a:pt x="3110" y="2109"/>
                  </a:lnTo>
                  <a:lnTo>
                    <a:pt x="3063" y="2131"/>
                  </a:lnTo>
                  <a:cubicBezTo>
                    <a:pt x="2679" y="2302"/>
                    <a:pt x="2371" y="2610"/>
                    <a:pt x="2198" y="2994"/>
                  </a:cubicBezTo>
                  <a:lnTo>
                    <a:pt x="2178" y="3041"/>
                  </a:lnTo>
                  <a:lnTo>
                    <a:pt x="2156" y="2994"/>
                  </a:lnTo>
                  <a:cubicBezTo>
                    <a:pt x="1984" y="2610"/>
                    <a:pt x="1678" y="2302"/>
                    <a:pt x="1293" y="2131"/>
                  </a:cubicBezTo>
                  <a:lnTo>
                    <a:pt x="1247" y="2109"/>
                  </a:lnTo>
                  <a:lnTo>
                    <a:pt x="1293" y="2089"/>
                  </a:lnTo>
                  <a:cubicBezTo>
                    <a:pt x="1678" y="1916"/>
                    <a:pt x="1985" y="1609"/>
                    <a:pt x="2156" y="1226"/>
                  </a:cubicBezTo>
                  <a:lnTo>
                    <a:pt x="2178" y="1178"/>
                  </a:lnTo>
                  <a:close/>
                  <a:moveTo>
                    <a:pt x="2177" y="0"/>
                  </a:moveTo>
                  <a:cubicBezTo>
                    <a:pt x="2052" y="0"/>
                    <a:pt x="1926" y="67"/>
                    <a:pt x="1865" y="201"/>
                  </a:cubicBezTo>
                  <a:lnTo>
                    <a:pt x="1533" y="946"/>
                  </a:lnTo>
                  <a:cubicBezTo>
                    <a:pt x="1430" y="1176"/>
                    <a:pt x="1244" y="1361"/>
                    <a:pt x="1013" y="1465"/>
                  </a:cubicBezTo>
                  <a:lnTo>
                    <a:pt x="269" y="1797"/>
                  </a:lnTo>
                  <a:cubicBezTo>
                    <a:pt x="1" y="1919"/>
                    <a:pt x="1" y="2301"/>
                    <a:pt x="269" y="2421"/>
                  </a:cubicBezTo>
                  <a:lnTo>
                    <a:pt x="1013" y="2755"/>
                  </a:lnTo>
                  <a:cubicBezTo>
                    <a:pt x="1244" y="2858"/>
                    <a:pt x="1430" y="3043"/>
                    <a:pt x="1533" y="3274"/>
                  </a:cubicBezTo>
                  <a:lnTo>
                    <a:pt x="1865" y="4017"/>
                  </a:lnTo>
                  <a:cubicBezTo>
                    <a:pt x="1926" y="4152"/>
                    <a:pt x="2052" y="4219"/>
                    <a:pt x="2177" y="4219"/>
                  </a:cubicBezTo>
                  <a:cubicBezTo>
                    <a:pt x="2303" y="4219"/>
                    <a:pt x="2429" y="4152"/>
                    <a:pt x="2490" y="4017"/>
                  </a:cubicBezTo>
                  <a:lnTo>
                    <a:pt x="2822" y="3274"/>
                  </a:lnTo>
                  <a:cubicBezTo>
                    <a:pt x="2925" y="3043"/>
                    <a:pt x="3111" y="2858"/>
                    <a:pt x="3342" y="2755"/>
                  </a:cubicBezTo>
                  <a:lnTo>
                    <a:pt x="4086" y="2421"/>
                  </a:lnTo>
                  <a:cubicBezTo>
                    <a:pt x="4354" y="2301"/>
                    <a:pt x="4354" y="1918"/>
                    <a:pt x="4086" y="1797"/>
                  </a:cubicBezTo>
                  <a:lnTo>
                    <a:pt x="3342" y="1465"/>
                  </a:lnTo>
                  <a:cubicBezTo>
                    <a:pt x="3111" y="1362"/>
                    <a:pt x="2925" y="1176"/>
                    <a:pt x="2822" y="946"/>
                  </a:cubicBezTo>
                  <a:lnTo>
                    <a:pt x="2490" y="201"/>
                  </a:lnTo>
                  <a:cubicBezTo>
                    <a:pt x="2429" y="67"/>
                    <a:pt x="2303" y="0"/>
                    <a:pt x="2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3"/>
            <p:cNvSpPr/>
            <p:nvPr/>
          </p:nvSpPr>
          <p:spPr>
            <a:xfrm>
              <a:off x="1815575" y="1286600"/>
              <a:ext cx="496500" cy="584425"/>
            </a:xfrm>
            <a:custGeom>
              <a:rect b="b" l="l" r="r" t="t"/>
              <a:pathLst>
                <a:path extrusionOk="0" h="23377" w="19860">
                  <a:moveTo>
                    <a:pt x="15300" y="1152"/>
                  </a:moveTo>
                  <a:lnTo>
                    <a:pt x="15571" y="1689"/>
                  </a:lnTo>
                  <a:lnTo>
                    <a:pt x="15027" y="1689"/>
                  </a:lnTo>
                  <a:lnTo>
                    <a:pt x="15300" y="1152"/>
                  </a:lnTo>
                  <a:close/>
                  <a:moveTo>
                    <a:pt x="15918" y="2374"/>
                  </a:moveTo>
                  <a:lnTo>
                    <a:pt x="16517" y="3558"/>
                  </a:lnTo>
                  <a:lnTo>
                    <a:pt x="14081" y="3558"/>
                  </a:lnTo>
                  <a:lnTo>
                    <a:pt x="14680" y="2374"/>
                  </a:lnTo>
                  <a:close/>
                  <a:moveTo>
                    <a:pt x="5600" y="991"/>
                  </a:moveTo>
                  <a:cubicBezTo>
                    <a:pt x="5739" y="1222"/>
                    <a:pt x="5913" y="1519"/>
                    <a:pt x="6085" y="1837"/>
                  </a:cubicBezTo>
                  <a:cubicBezTo>
                    <a:pt x="6755" y="3066"/>
                    <a:pt x="6826" y="3516"/>
                    <a:pt x="6826" y="3652"/>
                  </a:cubicBezTo>
                  <a:cubicBezTo>
                    <a:pt x="6827" y="4026"/>
                    <a:pt x="6656" y="4379"/>
                    <a:pt x="6363" y="4611"/>
                  </a:cubicBezTo>
                  <a:lnTo>
                    <a:pt x="4841" y="4611"/>
                  </a:lnTo>
                  <a:cubicBezTo>
                    <a:pt x="4548" y="4379"/>
                    <a:pt x="4379" y="4026"/>
                    <a:pt x="4379" y="3652"/>
                  </a:cubicBezTo>
                  <a:cubicBezTo>
                    <a:pt x="4379" y="3385"/>
                    <a:pt x="4717" y="2447"/>
                    <a:pt x="5600" y="991"/>
                  </a:cubicBezTo>
                  <a:close/>
                  <a:moveTo>
                    <a:pt x="6827" y="5296"/>
                  </a:moveTo>
                  <a:lnTo>
                    <a:pt x="6827" y="5891"/>
                  </a:lnTo>
                  <a:lnTo>
                    <a:pt x="4379" y="5891"/>
                  </a:lnTo>
                  <a:lnTo>
                    <a:pt x="4379" y="5296"/>
                  </a:lnTo>
                  <a:close/>
                  <a:moveTo>
                    <a:pt x="6536" y="6574"/>
                  </a:moveTo>
                  <a:lnTo>
                    <a:pt x="6768" y="8042"/>
                  </a:lnTo>
                  <a:lnTo>
                    <a:pt x="4437" y="8042"/>
                  </a:lnTo>
                  <a:lnTo>
                    <a:pt x="4670" y="6574"/>
                  </a:lnTo>
                  <a:close/>
                  <a:moveTo>
                    <a:pt x="5602" y="1"/>
                  </a:moveTo>
                  <a:cubicBezTo>
                    <a:pt x="5492" y="1"/>
                    <a:pt x="5382" y="53"/>
                    <a:pt x="5314" y="159"/>
                  </a:cubicBezTo>
                  <a:cubicBezTo>
                    <a:pt x="5298" y="183"/>
                    <a:pt x="4912" y="788"/>
                    <a:pt x="4519" y="1509"/>
                  </a:cubicBezTo>
                  <a:cubicBezTo>
                    <a:pt x="3695" y="3025"/>
                    <a:pt x="3695" y="3497"/>
                    <a:pt x="3695" y="3652"/>
                  </a:cubicBezTo>
                  <a:cubicBezTo>
                    <a:pt x="3695" y="3993"/>
                    <a:pt x="3785" y="4328"/>
                    <a:pt x="3959" y="4621"/>
                  </a:cubicBezTo>
                  <a:cubicBezTo>
                    <a:pt x="3804" y="4657"/>
                    <a:pt x="3695" y="4795"/>
                    <a:pt x="3695" y="4953"/>
                  </a:cubicBezTo>
                  <a:lnTo>
                    <a:pt x="3695" y="6232"/>
                  </a:lnTo>
                  <a:cubicBezTo>
                    <a:pt x="3695" y="6398"/>
                    <a:pt x="3814" y="6541"/>
                    <a:pt x="3978" y="6568"/>
                  </a:cubicBezTo>
                  <a:lnTo>
                    <a:pt x="3745" y="8045"/>
                  </a:lnTo>
                  <a:lnTo>
                    <a:pt x="2549" y="8045"/>
                  </a:lnTo>
                  <a:cubicBezTo>
                    <a:pt x="2408" y="8045"/>
                    <a:pt x="2282" y="8132"/>
                    <a:pt x="2230" y="8263"/>
                  </a:cubicBezTo>
                  <a:cubicBezTo>
                    <a:pt x="1716" y="9592"/>
                    <a:pt x="763" y="11898"/>
                    <a:pt x="241" y="13156"/>
                  </a:cubicBezTo>
                  <a:cubicBezTo>
                    <a:pt x="0" y="13734"/>
                    <a:pt x="424" y="14370"/>
                    <a:pt x="1050" y="14370"/>
                  </a:cubicBezTo>
                  <a:cubicBezTo>
                    <a:pt x="1051" y="14370"/>
                    <a:pt x="1051" y="14370"/>
                    <a:pt x="1052" y="14370"/>
                  </a:cubicBezTo>
                  <a:lnTo>
                    <a:pt x="2127" y="14370"/>
                  </a:lnTo>
                  <a:cubicBezTo>
                    <a:pt x="2284" y="15181"/>
                    <a:pt x="2752" y="17511"/>
                    <a:pt x="3116" y="18476"/>
                  </a:cubicBezTo>
                  <a:cubicBezTo>
                    <a:pt x="3460" y="19380"/>
                    <a:pt x="4270" y="19908"/>
                    <a:pt x="5461" y="20001"/>
                  </a:cubicBezTo>
                  <a:cubicBezTo>
                    <a:pt x="5592" y="20011"/>
                    <a:pt x="5721" y="20015"/>
                    <a:pt x="5846" y="20015"/>
                  </a:cubicBezTo>
                  <a:cubicBezTo>
                    <a:pt x="6192" y="20015"/>
                    <a:pt x="6501" y="19982"/>
                    <a:pt x="6724" y="19949"/>
                  </a:cubicBezTo>
                  <a:lnTo>
                    <a:pt x="7283" y="23095"/>
                  </a:lnTo>
                  <a:cubicBezTo>
                    <a:pt x="7311" y="23258"/>
                    <a:pt x="7453" y="23377"/>
                    <a:pt x="7620" y="23377"/>
                  </a:cubicBezTo>
                  <a:lnTo>
                    <a:pt x="16933" y="23377"/>
                  </a:lnTo>
                  <a:cubicBezTo>
                    <a:pt x="17144" y="23377"/>
                    <a:pt x="17303" y="23190"/>
                    <a:pt x="17272" y="22982"/>
                  </a:cubicBezTo>
                  <a:lnTo>
                    <a:pt x="16427" y="17517"/>
                  </a:lnTo>
                  <a:cubicBezTo>
                    <a:pt x="16938" y="16771"/>
                    <a:pt x="17396" y="16027"/>
                    <a:pt x="17794" y="15305"/>
                  </a:cubicBezTo>
                  <a:cubicBezTo>
                    <a:pt x="17875" y="15141"/>
                    <a:pt x="17813" y="14942"/>
                    <a:pt x="17652" y="14853"/>
                  </a:cubicBezTo>
                  <a:cubicBezTo>
                    <a:pt x="17600" y="14825"/>
                    <a:pt x="17543" y="14812"/>
                    <a:pt x="17487" y="14812"/>
                  </a:cubicBezTo>
                  <a:cubicBezTo>
                    <a:pt x="17372" y="14812"/>
                    <a:pt x="17260" y="14870"/>
                    <a:pt x="17196" y="14975"/>
                  </a:cubicBezTo>
                  <a:cubicBezTo>
                    <a:pt x="16765" y="15754"/>
                    <a:pt x="16295" y="16510"/>
                    <a:pt x="15789" y="17241"/>
                  </a:cubicBezTo>
                  <a:cubicBezTo>
                    <a:pt x="15738" y="17314"/>
                    <a:pt x="15718" y="17402"/>
                    <a:pt x="15732" y="17488"/>
                  </a:cubicBezTo>
                  <a:lnTo>
                    <a:pt x="16536" y="22693"/>
                  </a:lnTo>
                  <a:lnTo>
                    <a:pt x="7905" y="22693"/>
                  </a:lnTo>
                  <a:lnTo>
                    <a:pt x="7337" y="19490"/>
                  </a:lnTo>
                  <a:cubicBezTo>
                    <a:pt x="7307" y="19323"/>
                    <a:pt x="7161" y="19208"/>
                    <a:pt x="7001" y="19208"/>
                  </a:cubicBezTo>
                  <a:cubicBezTo>
                    <a:pt x="6974" y="19208"/>
                    <a:pt x="6947" y="19211"/>
                    <a:pt x="6920" y="19217"/>
                  </a:cubicBezTo>
                  <a:cubicBezTo>
                    <a:pt x="6909" y="19220"/>
                    <a:pt x="6430" y="19333"/>
                    <a:pt x="5841" y="19333"/>
                  </a:cubicBezTo>
                  <a:cubicBezTo>
                    <a:pt x="5066" y="19333"/>
                    <a:pt x="4098" y="19137"/>
                    <a:pt x="3756" y="18234"/>
                  </a:cubicBezTo>
                  <a:cubicBezTo>
                    <a:pt x="3341" y="17140"/>
                    <a:pt x="2752" y="13999"/>
                    <a:pt x="2745" y="13967"/>
                  </a:cubicBezTo>
                  <a:cubicBezTo>
                    <a:pt x="2715" y="13806"/>
                    <a:pt x="2574" y="13688"/>
                    <a:pt x="2410" y="13688"/>
                  </a:cubicBezTo>
                  <a:lnTo>
                    <a:pt x="1052" y="13688"/>
                  </a:lnTo>
                  <a:cubicBezTo>
                    <a:pt x="913" y="13688"/>
                    <a:pt x="818" y="13548"/>
                    <a:pt x="872" y="13420"/>
                  </a:cubicBezTo>
                  <a:cubicBezTo>
                    <a:pt x="1368" y="12226"/>
                    <a:pt x="2252" y="10086"/>
                    <a:pt x="2783" y="8728"/>
                  </a:cubicBezTo>
                  <a:lnTo>
                    <a:pt x="19169" y="8728"/>
                  </a:lnTo>
                  <a:cubicBezTo>
                    <a:pt x="19104" y="10285"/>
                    <a:pt x="18648" y="11978"/>
                    <a:pt x="17808" y="13770"/>
                  </a:cubicBezTo>
                  <a:cubicBezTo>
                    <a:pt x="17733" y="13939"/>
                    <a:pt x="17807" y="14138"/>
                    <a:pt x="17977" y="14218"/>
                  </a:cubicBezTo>
                  <a:cubicBezTo>
                    <a:pt x="18023" y="14240"/>
                    <a:pt x="18073" y="14250"/>
                    <a:pt x="18121" y="14250"/>
                  </a:cubicBezTo>
                  <a:cubicBezTo>
                    <a:pt x="18247" y="14250"/>
                    <a:pt x="18368" y="14180"/>
                    <a:pt x="18428" y="14060"/>
                  </a:cubicBezTo>
                  <a:cubicBezTo>
                    <a:pt x="19371" y="12046"/>
                    <a:pt x="19852" y="10138"/>
                    <a:pt x="19860" y="8389"/>
                  </a:cubicBezTo>
                  <a:cubicBezTo>
                    <a:pt x="19860" y="8297"/>
                    <a:pt x="19825" y="8210"/>
                    <a:pt x="19760" y="8147"/>
                  </a:cubicBezTo>
                  <a:lnTo>
                    <a:pt x="19761" y="8145"/>
                  </a:lnTo>
                  <a:cubicBezTo>
                    <a:pt x="19697" y="8081"/>
                    <a:pt x="19610" y="8045"/>
                    <a:pt x="19519" y="8045"/>
                  </a:cubicBezTo>
                  <a:lnTo>
                    <a:pt x="17418" y="8045"/>
                  </a:lnTo>
                  <a:lnTo>
                    <a:pt x="17418" y="3905"/>
                  </a:lnTo>
                  <a:cubicBezTo>
                    <a:pt x="17418" y="3851"/>
                    <a:pt x="17405" y="3797"/>
                    <a:pt x="17380" y="3749"/>
                  </a:cubicBezTo>
                  <a:cubicBezTo>
                    <a:pt x="17380" y="3748"/>
                    <a:pt x="17379" y="3746"/>
                    <a:pt x="17379" y="3746"/>
                  </a:cubicBezTo>
                  <a:lnTo>
                    <a:pt x="16432" y="1876"/>
                  </a:lnTo>
                  <a:lnTo>
                    <a:pt x="15605" y="241"/>
                  </a:lnTo>
                  <a:cubicBezTo>
                    <a:pt x="15541" y="117"/>
                    <a:pt x="15420" y="54"/>
                    <a:pt x="15299" y="54"/>
                  </a:cubicBezTo>
                  <a:cubicBezTo>
                    <a:pt x="15178" y="54"/>
                    <a:pt x="15057" y="117"/>
                    <a:pt x="14994" y="241"/>
                  </a:cubicBezTo>
                  <a:lnTo>
                    <a:pt x="14165" y="1876"/>
                  </a:lnTo>
                  <a:lnTo>
                    <a:pt x="13220" y="3745"/>
                  </a:lnTo>
                  <a:cubicBezTo>
                    <a:pt x="13220" y="3745"/>
                    <a:pt x="13218" y="3746"/>
                    <a:pt x="13218" y="3748"/>
                  </a:cubicBezTo>
                  <a:cubicBezTo>
                    <a:pt x="13193" y="3796"/>
                    <a:pt x="13180" y="3849"/>
                    <a:pt x="13180" y="3903"/>
                  </a:cubicBezTo>
                  <a:lnTo>
                    <a:pt x="13180" y="5705"/>
                  </a:lnTo>
                  <a:cubicBezTo>
                    <a:pt x="13180" y="5894"/>
                    <a:pt x="13334" y="6046"/>
                    <a:pt x="13523" y="6046"/>
                  </a:cubicBezTo>
                  <a:cubicBezTo>
                    <a:pt x="13711" y="6046"/>
                    <a:pt x="13864" y="5894"/>
                    <a:pt x="13864" y="5705"/>
                  </a:cubicBezTo>
                  <a:lnTo>
                    <a:pt x="13864" y="4244"/>
                  </a:lnTo>
                  <a:lnTo>
                    <a:pt x="16735" y="4244"/>
                  </a:lnTo>
                  <a:lnTo>
                    <a:pt x="16735" y="8041"/>
                  </a:lnTo>
                  <a:lnTo>
                    <a:pt x="13865" y="8041"/>
                  </a:lnTo>
                  <a:lnTo>
                    <a:pt x="13865" y="7072"/>
                  </a:lnTo>
                  <a:cubicBezTo>
                    <a:pt x="13865" y="6883"/>
                    <a:pt x="13713" y="6731"/>
                    <a:pt x="13523" y="6731"/>
                  </a:cubicBezTo>
                  <a:cubicBezTo>
                    <a:pt x="13334" y="6731"/>
                    <a:pt x="13182" y="6883"/>
                    <a:pt x="13182" y="7072"/>
                  </a:cubicBezTo>
                  <a:lnTo>
                    <a:pt x="13182" y="8044"/>
                  </a:lnTo>
                  <a:lnTo>
                    <a:pt x="12510" y="8044"/>
                  </a:lnTo>
                  <a:lnTo>
                    <a:pt x="12510" y="343"/>
                  </a:lnTo>
                  <a:cubicBezTo>
                    <a:pt x="12510" y="154"/>
                    <a:pt x="12358" y="2"/>
                    <a:pt x="12169" y="2"/>
                  </a:cubicBezTo>
                  <a:lnTo>
                    <a:pt x="8658" y="2"/>
                  </a:lnTo>
                  <a:cubicBezTo>
                    <a:pt x="8470" y="2"/>
                    <a:pt x="8317" y="154"/>
                    <a:pt x="8317" y="343"/>
                  </a:cubicBezTo>
                  <a:lnTo>
                    <a:pt x="8317" y="1817"/>
                  </a:lnTo>
                  <a:cubicBezTo>
                    <a:pt x="8317" y="2005"/>
                    <a:pt x="8470" y="2159"/>
                    <a:pt x="8658" y="2159"/>
                  </a:cubicBezTo>
                  <a:cubicBezTo>
                    <a:pt x="8847" y="2159"/>
                    <a:pt x="9001" y="2005"/>
                    <a:pt x="9001" y="1817"/>
                  </a:cubicBezTo>
                  <a:lnTo>
                    <a:pt x="9001" y="684"/>
                  </a:lnTo>
                  <a:lnTo>
                    <a:pt x="11825" y="684"/>
                  </a:lnTo>
                  <a:lnTo>
                    <a:pt x="11825" y="2159"/>
                  </a:lnTo>
                  <a:lnTo>
                    <a:pt x="11091" y="2159"/>
                  </a:lnTo>
                  <a:cubicBezTo>
                    <a:pt x="11090" y="2159"/>
                    <a:pt x="11089" y="2159"/>
                    <a:pt x="11089" y="2159"/>
                  </a:cubicBezTo>
                  <a:cubicBezTo>
                    <a:pt x="10900" y="2159"/>
                    <a:pt x="10749" y="2312"/>
                    <a:pt x="10749" y="2500"/>
                  </a:cubicBezTo>
                  <a:cubicBezTo>
                    <a:pt x="10749" y="2689"/>
                    <a:pt x="10901" y="2843"/>
                    <a:pt x="11091" y="2843"/>
                  </a:cubicBezTo>
                  <a:lnTo>
                    <a:pt x="11827" y="2843"/>
                  </a:lnTo>
                  <a:lnTo>
                    <a:pt x="11827" y="3680"/>
                  </a:lnTo>
                  <a:lnTo>
                    <a:pt x="10655" y="3680"/>
                  </a:lnTo>
                  <a:cubicBezTo>
                    <a:pt x="10466" y="3680"/>
                    <a:pt x="10314" y="3833"/>
                    <a:pt x="10314" y="4022"/>
                  </a:cubicBezTo>
                  <a:cubicBezTo>
                    <a:pt x="10314" y="4211"/>
                    <a:pt x="10466" y="4364"/>
                    <a:pt x="10655" y="4364"/>
                  </a:cubicBezTo>
                  <a:lnTo>
                    <a:pt x="11827" y="4364"/>
                  </a:lnTo>
                  <a:lnTo>
                    <a:pt x="11827" y="5203"/>
                  </a:lnTo>
                  <a:lnTo>
                    <a:pt x="11091" y="5203"/>
                  </a:lnTo>
                  <a:cubicBezTo>
                    <a:pt x="11089" y="5203"/>
                    <a:pt x="11086" y="5203"/>
                    <a:pt x="11083" y="5203"/>
                  </a:cubicBezTo>
                  <a:cubicBezTo>
                    <a:pt x="10894" y="5203"/>
                    <a:pt x="10740" y="5356"/>
                    <a:pt x="10740" y="5545"/>
                  </a:cubicBezTo>
                  <a:cubicBezTo>
                    <a:pt x="10740" y="5734"/>
                    <a:pt x="10894" y="5888"/>
                    <a:pt x="11083" y="5888"/>
                  </a:cubicBezTo>
                  <a:cubicBezTo>
                    <a:pt x="11086" y="5888"/>
                    <a:pt x="11089" y="5888"/>
                    <a:pt x="11091" y="5888"/>
                  </a:cubicBezTo>
                  <a:lnTo>
                    <a:pt x="11827" y="5888"/>
                  </a:lnTo>
                  <a:lnTo>
                    <a:pt x="11827" y="6726"/>
                  </a:lnTo>
                  <a:lnTo>
                    <a:pt x="10655" y="6726"/>
                  </a:lnTo>
                  <a:cubicBezTo>
                    <a:pt x="10466" y="6726"/>
                    <a:pt x="10314" y="6879"/>
                    <a:pt x="10314" y="7067"/>
                  </a:cubicBezTo>
                  <a:cubicBezTo>
                    <a:pt x="10314" y="7256"/>
                    <a:pt x="10466" y="7410"/>
                    <a:pt x="10655" y="7410"/>
                  </a:cubicBezTo>
                  <a:lnTo>
                    <a:pt x="11827" y="7410"/>
                  </a:lnTo>
                  <a:lnTo>
                    <a:pt x="11827" y="8044"/>
                  </a:lnTo>
                  <a:lnTo>
                    <a:pt x="9001" y="8044"/>
                  </a:lnTo>
                  <a:lnTo>
                    <a:pt x="9001" y="3184"/>
                  </a:lnTo>
                  <a:cubicBezTo>
                    <a:pt x="9001" y="2995"/>
                    <a:pt x="8847" y="2843"/>
                    <a:pt x="8658" y="2843"/>
                  </a:cubicBezTo>
                  <a:cubicBezTo>
                    <a:pt x="8470" y="2843"/>
                    <a:pt x="8317" y="2995"/>
                    <a:pt x="8317" y="3184"/>
                  </a:cubicBezTo>
                  <a:lnTo>
                    <a:pt x="8317" y="8045"/>
                  </a:lnTo>
                  <a:lnTo>
                    <a:pt x="7461" y="8045"/>
                  </a:lnTo>
                  <a:lnTo>
                    <a:pt x="7226" y="6568"/>
                  </a:lnTo>
                  <a:cubicBezTo>
                    <a:pt x="7390" y="6541"/>
                    <a:pt x="7511" y="6398"/>
                    <a:pt x="7511" y="6232"/>
                  </a:cubicBezTo>
                  <a:lnTo>
                    <a:pt x="7511" y="4953"/>
                  </a:lnTo>
                  <a:cubicBezTo>
                    <a:pt x="7511" y="4795"/>
                    <a:pt x="7400" y="4656"/>
                    <a:pt x="7247" y="4621"/>
                  </a:cubicBezTo>
                  <a:cubicBezTo>
                    <a:pt x="7419" y="4328"/>
                    <a:pt x="7511" y="3993"/>
                    <a:pt x="7511" y="3652"/>
                  </a:cubicBezTo>
                  <a:cubicBezTo>
                    <a:pt x="7511" y="3497"/>
                    <a:pt x="7511" y="3025"/>
                    <a:pt x="6685" y="1509"/>
                  </a:cubicBezTo>
                  <a:cubicBezTo>
                    <a:pt x="6294" y="788"/>
                    <a:pt x="5906" y="183"/>
                    <a:pt x="5890" y="159"/>
                  </a:cubicBezTo>
                  <a:cubicBezTo>
                    <a:pt x="5823" y="53"/>
                    <a:pt x="5713" y="1"/>
                    <a:pt x="5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" name="Google Shape;1269;p43"/>
          <p:cNvGrpSpPr/>
          <p:nvPr/>
        </p:nvGrpSpPr>
        <p:grpSpPr>
          <a:xfrm>
            <a:off x="7882565" y="5835414"/>
            <a:ext cx="914080" cy="854061"/>
            <a:chOff x="2546125" y="2202075"/>
            <a:chExt cx="584450" cy="546075"/>
          </a:xfrm>
        </p:grpSpPr>
        <p:sp>
          <p:nvSpPr>
            <p:cNvPr id="1270" name="Google Shape;1270;p43"/>
            <p:cNvSpPr/>
            <p:nvPr/>
          </p:nvSpPr>
          <p:spPr>
            <a:xfrm>
              <a:off x="2546125" y="2202075"/>
              <a:ext cx="584450" cy="546075"/>
            </a:xfrm>
            <a:custGeom>
              <a:rect b="b" l="l" r="r" t="t"/>
              <a:pathLst>
                <a:path extrusionOk="0" h="21843" w="23378">
                  <a:moveTo>
                    <a:pt x="12145" y="2086"/>
                  </a:moveTo>
                  <a:lnTo>
                    <a:pt x="12583" y="3005"/>
                  </a:lnTo>
                  <a:lnTo>
                    <a:pt x="10796" y="3005"/>
                  </a:lnTo>
                  <a:lnTo>
                    <a:pt x="11234" y="2086"/>
                  </a:lnTo>
                  <a:close/>
                  <a:moveTo>
                    <a:pt x="12785" y="13426"/>
                  </a:moveTo>
                  <a:lnTo>
                    <a:pt x="12785" y="14298"/>
                  </a:lnTo>
                  <a:lnTo>
                    <a:pt x="10594" y="14298"/>
                  </a:lnTo>
                  <a:lnTo>
                    <a:pt x="10594" y="13426"/>
                  </a:lnTo>
                  <a:close/>
                  <a:moveTo>
                    <a:pt x="12785" y="14981"/>
                  </a:moveTo>
                  <a:lnTo>
                    <a:pt x="12785" y="15927"/>
                  </a:lnTo>
                  <a:cubicBezTo>
                    <a:pt x="12785" y="16121"/>
                    <a:pt x="12627" y="16278"/>
                    <a:pt x="12434" y="16278"/>
                  </a:cubicBezTo>
                  <a:lnTo>
                    <a:pt x="10945" y="16278"/>
                  </a:lnTo>
                  <a:cubicBezTo>
                    <a:pt x="10751" y="16278"/>
                    <a:pt x="10593" y="16121"/>
                    <a:pt x="10593" y="15927"/>
                  </a:cubicBezTo>
                  <a:lnTo>
                    <a:pt x="10593" y="14981"/>
                  </a:lnTo>
                  <a:close/>
                  <a:moveTo>
                    <a:pt x="21081" y="18493"/>
                  </a:moveTo>
                  <a:lnTo>
                    <a:pt x="21083" y="19063"/>
                  </a:lnTo>
                  <a:lnTo>
                    <a:pt x="15074" y="19063"/>
                  </a:lnTo>
                  <a:cubicBezTo>
                    <a:pt x="13959" y="19063"/>
                    <a:pt x="12885" y="19397"/>
                    <a:pt x="12031" y="19996"/>
                  </a:cubicBezTo>
                  <a:lnTo>
                    <a:pt x="12031" y="19625"/>
                  </a:lnTo>
                  <a:cubicBezTo>
                    <a:pt x="12736" y="18978"/>
                    <a:pt x="13699" y="18580"/>
                    <a:pt x="14731" y="18506"/>
                  </a:cubicBezTo>
                  <a:lnTo>
                    <a:pt x="14765" y="18503"/>
                  </a:lnTo>
                  <a:cubicBezTo>
                    <a:pt x="14810" y="18500"/>
                    <a:pt x="14855" y="18499"/>
                    <a:pt x="14900" y="18497"/>
                  </a:cubicBezTo>
                  <a:cubicBezTo>
                    <a:pt x="14950" y="18495"/>
                    <a:pt x="15000" y="18493"/>
                    <a:pt x="15051" y="18493"/>
                  </a:cubicBezTo>
                  <a:close/>
                  <a:moveTo>
                    <a:pt x="8311" y="18493"/>
                  </a:moveTo>
                  <a:cubicBezTo>
                    <a:pt x="8381" y="18493"/>
                    <a:pt x="8450" y="18496"/>
                    <a:pt x="8518" y="18497"/>
                  </a:cubicBezTo>
                  <a:lnTo>
                    <a:pt x="8530" y="18497"/>
                  </a:lnTo>
                  <a:cubicBezTo>
                    <a:pt x="8597" y="18500"/>
                    <a:pt x="8663" y="18506"/>
                    <a:pt x="8730" y="18512"/>
                  </a:cubicBezTo>
                  <a:lnTo>
                    <a:pt x="8748" y="18512"/>
                  </a:lnTo>
                  <a:cubicBezTo>
                    <a:pt x="8813" y="18518"/>
                    <a:pt x="8877" y="18525"/>
                    <a:pt x="8941" y="18534"/>
                  </a:cubicBezTo>
                  <a:lnTo>
                    <a:pt x="8961" y="18537"/>
                  </a:lnTo>
                  <a:cubicBezTo>
                    <a:pt x="9025" y="18545"/>
                    <a:pt x="9089" y="18554"/>
                    <a:pt x="9151" y="18566"/>
                  </a:cubicBezTo>
                  <a:lnTo>
                    <a:pt x="9173" y="18570"/>
                  </a:lnTo>
                  <a:cubicBezTo>
                    <a:pt x="9235" y="18580"/>
                    <a:pt x="9297" y="18593"/>
                    <a:pt x="9358" y="18606"/>
                  </a:cubicBezTo>
                  <a:cubicBezTo>
                    <a:pt x="9366" y="18608"/>
                    <a:pt x="9373" y="18609"/>
                    <a:pt x="9380" y="18612"/>
                  </a:cubicBezTo>
                  <a:cubicBezTo>
                    <a:pt x="9441" y="18625"/>
                    <a:pt x="9503" y="18641"/>
                    <a:pt x="9564" y="18657"/>
                  </a:cubicBezTo>
                  <a:lnTo>
                    <a:pt x="9583" y="18661"/>
                  </a:lnTo>
                  <a:cubicBezTo>
                    <a:pt x="9644" y="18679"/>
                    <a:pt x="9705" y="18696"/>
                    <a:pt x="9766" y="18717"/>
                  </a:cubicBezTo>
                  <a:lnTo>
                    <a:pt x="9782" y="18721"/>
                  </a:lnTo>
                  <a:cubicBezTo>
                    <a:pt x="9843" y="18741"/>
                    <a:pt x="9904" y="18762"/>
                    <a:pt x="9965" y="18785"/>
                  </a:cubicBezTo>
                  <a:lnTo>
                    <a:pt x="9975" y="18788"/>
                  </a:lnTo>
                  <a:cubicBezTo>
                    <a:pt x="10037" y="18811"/>
                    <a:pt x="10098" y="18836"/>
                    <a:pt x="10159" y="18860"/>
                  </a:cubicBezTo>
                  <a:cubicBezTo>
                    <a:pt x="10161" y="18862"/>
                    <a:pt x="10162" y="18862"/>
                    <a:pt x="10164" y="18862"/>
                  </a:cubicBezTo>
                  <a:cubicBezTo>
                    <a:pt x="10412" y="18966"/>
                    <a:pt x="10650" y="19094"/>
                    <a:pt x="10873" y="19243"/>
                  </a:cubicBezTo>
                  <a:lnTo>
                    <a:pt x="10877" y="19246"/>
                  </a:lnTo>
                  <a:cubicBezTo>
                    <a:pt x="10930" y="19281"/>
                    <a:pt x="10983" y="19319"/>
                    <a:pt x="11034" y="19356"/>
                  </a:cubicBezTo>
                  <a:lnTo>
                    <a:pt x="11043" y="19362"/>
                  </a:lnTo>
                  <a:cubicBezTo>
                    <a:pt x="11093" y="19400"/>
                    <a:pt x="11143" y="19438"/>
                    <a:pt x="11191" y="19477"/>
                  </a:cubicBezTo>
                  <a:lnTo>
                    <a:pt x="11201" y="19487"/>
                  </a:lnTo>
                  <a:cubicBezTo>
                    <a:pt x="11249" y="19525"/>
                    <a:pt x="11295" y="19565"/>
                    <a:pt x="11342" y="19607"/>
                  </a:cubicBezTo>
                  <a:cubicBezTo>
                    <a:pt x="11343" y="19609"/>
                    <a:pt x="11346" y="19610"/>
                    <a:pt x="11347" y="19613"/>
                  </a:cubicBezTo>
                  <a:lnTo>
                    <a:pt x="11347" y="19998"/>
                  </a:lnTo>
                  <a:cubicBezTo>
                    <a:pt x="10494" y="19397"/>
                    <a:pt x="9421" y="19063"/>
                    <a:pt x="8304" y="19063"/>
                  </a:cubicBezTo>
                  <a:lnTo>
                    <a:pt x="2295" y="19063"/>
                  </a:lnTo>
                  <a:lnTo>
                    <a:pt x="2297" y="18493"/>
                  </a:lnTo>
                  <a:close/>
                  <a:moveTo>
                    <a:pt x="12787" y="3688"/>
                  </a:moveTo>
                  <a:lnTo>
                    <a:pt x="12787" y="12742"/>
                  </a:lnTo>
                  <a:lnTo>
                    <a:pt x="10594" y="12742"/>
                  </a:lnTo>
                  <a:lnTo>
                    <a:pt x="10594" y="10804"/>
                  </a:lnTo>
                  <a:cubicBezTo>
                    <a:pt x="10594" y="10642"/>
                    <a:pt x="10480" y="10501"/>
                    <a:pt x="10320" y="10469"/>
                  </a:cubicBezTo>
                  <a:cubicBezTo>
                    <a:pt x="10298" y="10465"/>
                    <a:pt x="10274" y="10462"/>
                    <a:pt x="10251" y="10462"/>
                  </a:cubicBezTo>
                  <a:cubicBezTo>
                    <a:pt x="10062" y="10462"/>
                    <a:pt x="9908" y="10615"/>
                    <a:pt x="9910" y="10804"/>
                  </a:cubicBezTo>
                  <a:lnTo>
                    <a:pt x="9910" y="15927"/>
                  </a:lnTo>
                  <a:cubicBezTo>
                    <a:pt x="9910" y="16500"/>
                    <a:pt x="10372" y="16963"/>
                    <a:pt x="10945" y="16963"/>
                  </a:cubicBezTo>
                  <a:lnTo>
                    <a:pt x="11356" y="16963"/>
                  </a:lnTo>
                  <a:lnTo>
                    <a:pt x="11356" y="18743"/>
                  </a:lnTo>
                  <a:cubicBezTo>
                    <a:pt x="10502" y="18144"/>
                    <a:pt x="9428" y="17810"/>
                    <a:pt x="8312" y="17810"/>
                  </a:cubicBezTo>
                  <a:lnTo>
                    <a:pt x="2300" y="17810"/>
                  </a:lnTo>
                  <a:lnTo>
                    <a:pt x="2300" y="16008"/>
                  </a:lnTo>
                  <a:cubicBezTo>
                    <a:pt x="2305" y="15815"/>
                    <a:pt x="2149" y="15658"/>
                    <a:pt x="1958" y="15658"/>
                  </a:cubicBezTo>
                  <a:cubicBezTo>
                    <a:pt x="1766" y="15658"/>
                    <a:pt x="1611" y="15815"/>
                    <a:pt x="1616" y="16008"/>
                  </a:cubicBezTo>
                  <a:lnTo>
                    <a:pt x="1616" y="18149"/>
                  </a:lnTo>
                  <a:lnTo>
                    <a:pt x="1608" y="19404"/>
                  </a:lnTo>
                  <a:cubicBezTo>
                    <a:pt x="1607" y="19593"/>
                    <a:pt x="1761" y="19748"/>
                    <a:pt x="1951" y="19748"/>
                  </a:cubicBezTo>
                  <a:lnTo>
                    <a:pt x="8304" y="19748"/>
                  </a:lnTo>
                  <a:cubicBezTo>
                    <a:pt x="9515" y="19748"/>
                    <a:pt x="10661" y="20193"/>
                    <a:pt x="11449" y="20970"/>
                  </a:cubicBezTo>
                  <a:cubicBezTo>
                    <a:pt x="11455" y="20975"/>
                    <a:pt x="11461" y="20980"/>
                    <a:pt x="11466" y="20984"/>
                  </a:cubicBezTo>
                  <a:lnTo>
                    <a:pt x="11472" y="20990"/>
                  </a:lnTo>
                  <a:cubicBezTo>
                    <a:pt x="11484" y="20999"/>
                    <a:pt x="11495" y="21007"/>
                    <a:pt x="11508" y="21016"/>
                  </a:cubicBezTo>
                  <a:lnTo>
                    <a:pt x="11517" y="21020"/>
                  </a:lnTo>
                  <a:cubicBezTo>
                    <a:pt x="11529" y="21028"/>
                    <a:pt x="11542" y="21033"/>
                    <a:pt x="11553" y="21039"/>
                  </a:cubicBezTo>
                  <a:lnTo>
                    <a:pt x="11558" y="21041"/>
                  </a:lnTo>
                  <a:lnTo>
                    <a:pt x="11559" y="21041"/>
                  </a:lnTo>
                  <a:cubicBezTo>
                    <a:pt x="11565" y="21044"/>
                    <a:pt x="11572" y="21045"/>
                    <a:pt x="11578" y="21048"/>
                  </a:cubicBezTo>
                  <a:cubicBezTo>
                    <a:pt x="11584" y="21049"/>
                    <a:pt x="11587" y="21051"/>
                    <a:pt x="11591" y="21052"/>
                  </a:cubicBezTo>
                  <a:cubicBezTo>
                    <a:pt x="11595" y="21054"/>
                    <a:pt x="11603" y="21055"/>
                    <a:pt x="11608" y="21057"/>
                  </a:cubicBezTo>
                  <a:cubicBezTo>
                    <a:pt x="11616" y="21058"/>
                    <a:pt x="11619" y="21060"/>
                    <a:pt x="11623" y="21060"/>
                  </a:cubicBezTo>
                  <a:cubicBezTo>
                    <a:pt x="11629" y="21061"/>
                    <a:pt x="11635" y="21062"/>
                    <a:pt x="11642" y="21062"/>
                  </a:cubicBezTo>
                  <a:lnTo>
                    <a:pt x="11656" y="21065"/>
                  </a:lnTo>
                  <a:lnTo>
                    <a:pt x="11690" y="21065"/>
                  </a:lnTo>
                  <a:cubicBezTo>
                    <a:pt x="11691" y="21066"/>
                    <a:pt x="11693" y="21066"/>
                    <a:pt x="11694" y="21066"/>
                  </a:cubicBezTo>
                  <a:cubicBezTo>
                    <a:pt x="11695" y="21066"/>
                    <a:pt x="11696" y="21066"/>
                    <a:pt x="11697" y="21065"/>
                  </a:cubicBezTo>
                  <a:lnTo>
                    <a:pt x="11723" y="21065"/>
                  </a:lnTo>
                  <a:cubicBezTo>
                    <a:pt x="11727" y="21065"/>
                    <a:pt x="11732" y="21064"/>
                    <a:pt x="11738" y="21062"/>
                  </a:cubicBezTo>
                  <a:cubicBezTo>
                    <a:pt x="11742" y="21062"/>
                    <a:pt x="11749" y="21061"/>
                    <a:pt x="11755" y="21060"/>
                  </a:cubicBezTo>
                  <a:cubicBezTo>
                    <a:pt x="11761" y="21060"/>
                    <a:pt x="11765" y="21058"/>
                    <a:pt x="11770" y="21057"/>
                  </a:cubicBezTo>
                  <a:cubicBezTo>
                    <a:pt x="11774" y="21055"/>
                    <a:pt x="11781" y="21054"/>
                    <a:pt x="11788" y="21052"/>
                  </a:cubicBezTo>
                  <a:cubicBezTo>
                    <a:pt x="11794" y="21051"/>
                    <a:pt x="11797" y="21049"/>
                    <a:pt x="11801" y="21048"/>
                  </a:cubicBezTo>
                  <a:cubicBezTo>
                    <a:pt x="11806" y="21045"/>
                    <a:pt x="11813" y="21044"/>
                    <a:pt x="11819" y="21041"/>
                  </a:cubicBezTo>
                  <a:lnTo>
                    <a:pt x="11820" y="21041"/>
                  </a:lnTo>
                  <a:lnTo>
                    <a:pt x="11825" y="21038"/>
                  </a:lnTo>
                  <a:cubicBezTo>
                    <a:pt x="11838" y="21033"/>
                    <a:pt x="11849" y="21028"/>
                    <a:pt x="11861" y="21020"/>
                  </a:cubicBezTo>
                  <a:lnTo>
                    <a:pt x="11870" y="21015"/>
                  </a:lnTo>
                  <a:cubicBezTo>
                    <a:pt x="11883" y="21007"/>
                    <a:pt x="11896" y="20999"/>
                    <a:pt x="11906" y="20990"/>
                  </a:cubicBezTo>
                  <a:cubicBezTo>
                    <a:pt x="11909" y="20987"/>
                    <a:pt x="11910" y="20986"/>
                    <a:pt x="11913" y="20984"/>
                  </a:cubicBezTo>
                  <a:cubicBezTo>
                    <a:pt x="11919" y="20978"/>
                    <a:pt x="11925" y="20974"/>
                    <a:pt x="11929" y="20970"/>
                  </a:cubicBezTo>
                  <a:cubicBezTo>
                    <a:pt x="12718" y="20192"/>
                    <a:pt x="13864" y="19748"/>
                    <a:pt x="15076" y="19748"/>
                  </a:cubicBezTo>
                  <a:lnTo>
                    <a:pt x="21429" y="19748"/>
                  </a:lnTo>
                  <a:cubicBezTo>
                    <a:pt x="21619" y="19748"/>
                    <a:pt x="21771" y="19593"/>
                    <a:pt x="21770" y="19403"/>
                  </a:cubicBezTo>
                  <a:lnTo>
                    <a:pt x="21764" y="18249"/>
                  </a:lnTo>
                  <a:cubicBezTo>
                    <a:pt x="21773" y="18217"/>
                    <a:pt x="21778" y="18184"/>
                    <a:pt x="21778" y="18151"/>
                  </a:cubicBezTo>
                  <a:lnTo>
                    <a:pt x="21778" y="9597"/>
                  </a:lnTo>
                  <a:cubicBezTo>
                    <a:pt x="21778" y="9407"/>
                    <a:pt x="21625" y="9255"/>
                    <a:pt x="21436" y="9255"/>
                  </a:cubicBezTo>
                  <a:cubicBezTo>
                    <a:pt x="21247" y="9255"/>
                    <a:pt x="21094" y="9407"/>
                    <a:pt x="21094" y="9597"/>
                  </a:cubicBezTo>
                  <a:lnTo>
                    <a:pt x="21094" y="17810"/>
                  </a:lnTo>
                  <a:lnTo>
                    <a:pt x="15067" y="17810"/>
                  </a:lnTo>
                  <a:cubicBezTo>
                    <a:pt x="13957" y="17810"/>
                    <a:pt x="12890" y="18141"/>
                    <a:pt x="12039" y="18734"/>
                  </a:cubicBezTo>
                  <a:lnTo>
                    <a:pt x="12039" y="16963"/>
                  </a:lnTo>
                  <a:lnTo>
                    <a:pt x="12434" y="16963"/>
                  </a:lnTo>
                  <a:cubicBezTo>
                    <a:pt x="13006" y="16963"/>
                    <a:pt x="13470" y="16500"/>
                    <a:pt x="13470" y="15927"/>
                  </a:cubicBezTo>
                  <a:lnTo>
                    <a:pt x="13470" y="5622"/>
                  </a:lnTo>
                  <a:cubicBezTo>
                    <a:pt x="13988" y="5439"/>
                    <a:pt x="14533" y="5346"/>
                    <a:pt x="15083" y="5346"/>
                  </a:cubicBezTo>
                  <a:lnTo>
                    <a:pt x="21094" y="5346"/>
                  </a:lnTo>
                  <a:lnTo>
                    <a:pt x="21094" y="8229"/>
                  </a:lnTo>
                  <a:cubicBezTo>
                    <a:pt x="21089" y="8422"/>
                    <a:pt x="21243" y="8579"/>
                    <a:pt x="21436" y="8579"/>
                  </a:cubicBezTo>
                  <a:cubicBezTo>
                    <a:pt x="21627" y="8579"/>
                    <a:pt x="21781" y="8422"/>
                    <a:pt x="21777" y="8229"/>
                  </a:cubicBezTo>
                  <a:lnTo>
                    <a:pt x="21777" y="6667"/>
                  </a:lnTo>
                  <a:lnTo>
                    <a:pt x="22694" y="6667"/>
                  </a:lnTo>
                  <a:lnTo>
                    <a:pt x="22694" y="21160"/>
                  </a:lnTo>
                  <a:lnTo>
                    <a:pt x="686" y="21160"/>
                  </a:lnTo>
                  <a:lnTo>
                    <a:pt x="686" y="6665"/>
                  </a:lnTo>
                  <a:lnTo>
                    <a:pt x="1617" y="6665"/>
                  </a:lnTo>
                  <a:lnTo>
                    <a:pt x="1617" y="14640"/>
                  </a:lnTo>
                  <a:cubicBezTo>
                    <a:pt x="1613" y="14831"/>
                    <a:pt x="1766" y="14990"/>
                    <a:pt x="1959" y="14990"/>
                  </a:cubicBezTo>
                  <a:cubicBezTo>
                    <a:pt x="2151" y="14990"/>
                    <a:pt x="2305" y="14831"/>
                    <a:pt x="2300" y="14640"/>
                  </a:cubicBezTo>
                  <a:lnTo>
                    <a:pt x="2300" y="5346"/>
                  </a:lnTo>
                  <a:lnTo>
                    <a:pt x="8312" y="5346"/>
                  </a:lnTo>
                  <a:cubicBezTo>
                    <a:pt x="8856" y="5346"/>
                    <a:pt x="9396" y="5438"/>
                    <a:pt x="9910" y="5618"/>
                  </a:cubicBezTo>
                  <a:lnTo>
                    <a:pt x="9910" y="9437"/>
                  </a:lnTo>
                  <a:cubicBezTo>
                    <a:pt x="9910" y="9625"/>
                    <a:pt x="10062" y="9778"/>
                    <a:pt x="10249" y="9778"/>
                  </a:cubicBezTo>
                  <a:cubicBezTo>
                    <a:pt x="10250" y="9778"/>
                    <a:pt x="10251" y="9778"/>
                    <a:pt x="10252" y="9778"/>
                  </a:cubicBezTo>
                  <a:cubicBezTo>
                    <a:pt x="10255" y="9779"/>
                    <a:pt x="10259" y="9779"/>
                    <a:pt x="10263" y="9779"/>
                  </a:cubicBezTo>
                  <a:cubicBezTo>
                    <a:pt x="10271" y="9779"/>
                    <a:pt x="10280" y="9778"/>
                    <a:pt x="10288" y="9777"/>
                  </a:cubicBezTo>
                  <a:cubicBezTo>
                    <a:pt x="10464" y="9760"/>
                    <a:pt x="10597" y="9613"/>
                    <a:pt x="10597" y="9437"/>
                  </a:cubicBezTo>
                  <a:lnTo>
                    <a:pt x="10597" y="3688"/>
                  </a:lnTo>
                  <a:close/>
                  <a:moveTo>
                    <a:pt x="11689" y="1"/>
                  </a:moveTo>
                  <a:cubicBezTo>
                    <a:pt x="11566" y="1"/>
                    <a:pt x="11442" y="66"/>
                    <a:pt x="11381" y="195"/>
                  </a:cubicBezTo>
                  <a:lnTo>
                    <a:pt x="9944" y="3199"/>
                  </a:lnTo>
                  <a:cubicBezTo>
                    <a:pt x="9944" y="3201"/>
                    <a:pt x="9943" y="3202"/>
                    <a:pt x="9943" y="3204"/>
                  </a:cubicBezTo>
                  <a:cubicBezTo>
                    <a:pt x="9937" y="3214"/>
                    <a:pt x="9933" y="3225"/>
                    <a:pt x="9930" y="3235"/>
                  </a:cubicBezTo>
                  <a:cubicBezTo>
                    <a:pt x="9930" y="3237"/>
                    <a:pt x="9928" y="3240"/>
                    <a:pt x="9927" y="3241"/>
                  </a:cubicBezTo>
                  <a:cubicBezTo>
                    <a:pt x="9923" y="3254"/>
                    <a:pt x="9920" y="3267"/>
                    <a:pt x="9917" y="3280"/>
                  </a:cubicBezTo>
                  <a:cubicBezTo>
                    <a:pt x="9917" y="3282"/>
                    <a:pt x="9917" y="3285"/>
                    <a:pt x="9917" y="3286"/>
                  </a:cubicBezTo>
                  <a:cubicBezTo>
                    <a:pt x="9915" y="3298"/>
                    <a:pt x="9914" y="3308"/>
                    <a:pt x="9913" y="3320"/>
                  </a:cubicBezTo>
                  <a:lnTo>
                    <a:pt x="9913" y="3333"/>
                  </a:lnTo>
                  <a:cubicBezTo>
                    <a:pt x="9913" y="3337"/>
                    <a:pt x="9913" y="3341"/>
                    <a:pt x="9913" y="3347"/>
                  </a:cubicBezTo>
                  <a:lnTo>
                    <a:pt x="9913" y="4899"/>
                  </a:lnTo>
                  <a:cubicBezTo>
                    <a:pt x="9393" y="4743"/>
                    <a:pt x="8855" y="4663"/>
                    <a:pt x="8312" y="4663"/>
                  </a:cubicBezTo>
                  <a:lnTo>
                    <a:pt x="1958" y="4663"/>
                  </a:lnTo>
                  <a:cubicBezTo>
                    <a:pt x="1769" y="4663"/>
                    <a:pt x="1616" y="4817"/>
                    <a:pt x="1616" y="5005"/>
                  </a:cubicBezTo>
                  <a:lnTo>
                    <a:pt x="1616" y="5983"/>
                  </a:lnTo>
                  <a:lnTo>
                    <a:pt x="343" y="5983"/>
                  </a:lnTo>
                  <a:cubicBezTo>
                    <a:pt x="155" y="5983"/>
                    <a:pt x="1" y="6136"/>
                    <a:pt x="1" y="6326"/>
                  </a:cubicBezTo>
                  <a:lnTo>
                    <a:pt x="1" y="21501"/>
                  </a:lnTo>
                  <a:cubicBezTo>
                    <a:pt x="1" y="21691"/>
                    <a:pt x="155" y="21843"/>
                    <a:pt x="343" y="21843"/>
                  </a:cubicBezTo>
                  <a:lnTo>
                    <a:pt x="23035" y="21843"/>
                  </a:lnTo>
                  <a:cubicBezTo>
                    <a:pt x="23223" y="21843"/>
                    <a:pt x="23377" y="21691"/>
                    <a:pt x="23377" y="21501"/>
                  </a:cubicBezTo>
                  <a:lnTo>
                    <a:pt x="23377" y="6324"/>
                  </a:lnTo>
                  <a:cubicBezTo>
                    <a:pt x="23377" y="6134"/>
                    <a:pt x="23223" y="5982"/>
                    <a:pt x="23035" y="5982"/>
                  </a:cubicBezTo>
                  <a:lnTo>
                    <a:pt x="21777" y="5982"/>
                  </a:lnTo>
                  <a:lnTo>
                    <a:pt x="21777" y="5004"/>
                  </a:lnTo>
                  <a:cubicBezTo>
                    <a:pt x="21777" y="4815"/>
                    <a:pt x="21625" y="4662"/>
                    <a:pt x="21436" y="4662"/>
                  </a:cubicBezTo>
                  <a:lnTo>
                    <a:pt x="15082" y="4662"/>
                  </a:lnTo>
                  <a:cubicBezTo>
                    <a:pt x="14536" y="4662"/>
                    <a:pt x="13992" y="4743"/>
                    <a:pt x="13470" y="4902"/>
                  </a:cubicBezTo>
                  <a:lnTo>
                    <a:pt x="13470" y="3346"/>
                  </a:lnTo>
                  <a:cubicBezTo>
                    <a:pt x="13470" y="3286"/>
                    <a:pt x="13454" y="3227"/>
                    <a:pt x="13423" y="3175"/>
                  </a:cubicBezTo>
                  <a:lnTo>
                    <a:pt x="12669" y="1598"/>
                  </a:lnTo>
                  <a:lnTo>
                    <a:pt x="11997" y="195"/>
                  </a:lnTo>
                  <a:cubicBezTo>
                    <a:pt x="11936" y="66"/>
                    <a:pt x="11812" y="1"/>
                    <a:pt x="11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>
              <a:off x="2639300" y="2369025"/>
              <a:ext cx="116100" cy="111725"/>
            </a:xfrm>
            <a:custGeom>
              <a:rect b="b" l="l" r="r" t="t"/>
              <a:pathLst>
                <a:path extrusionOk="0" h="4469" w="4644">
                  <a:moveTo>
                    <a:pt x="2410" y="685"/>
                  </a:moveTo>
                  <a:cubicBezTo>
                    <a:pt x="2610" y="685"/>
                    <a:pt x="2811" y="723"/>
                    <a:pt x="3003" y="802"/>
                  </a:cubicBezTo>
                  <a:cubicBezTo>
                    <a:pt x="3583" y="1043"/>
                    <a:pt x="3960" y="1608"/>
                    <a:pt x="3960" y="2234"/>
                  </a:cubicBezTo>
                  <a:cubicBezTo>
                    <a:pt x="3959" y="3090"/>
                    <a:pt x="3265" y="3784"/>
                    <a:pt x="2411" y="3784"/>
                  </a:cubicBezTo>
                  <a:cubicBezTo>
                    <a:pt x="1784" y="3784"/>
                    <a:pt x="1218" y="3407"/>
                    <a:pt x="979" y="2828"/>
                  </a:cubicBezTo>
                  <a:cubicBezTo>
                    <a:pt x="738" y="2249"/>
                    <a:pt x="871" y="1581"/>
                    <a:pt x="1314" y="1139"/>
                  </a:cubicBezTo>
                  <a:cubicBezTo>
                    <a:pt x="1611" y="842"/>
                    <a:pt x="2007" y="685"/>
                    <a:pt x="2410" y="685"/>
                  </a:cubicBezTo>
                  <a:close/>
                  <a:moveTo>
                    <a:pt x="2411" y="0"/>
                  </a:moveTo>
                  <a:cubicBezTo>
                    <a:pt x="1507" y="0"/>
                    <a:pt x="693" y="546"/>
                    <a:pt x="346" y="1380"/>
                  </a:cubicBezTo>
                  <a:cubicBezTo>
                    <a:pt x="1" y="2214"/>
                    <a:pt x="192" y="3174"/>
                    <a:pt x="831" y="3814"/>
                  </a:cubicBezTo>
                  <a:cubicBezTo>
                    <a:pt x="1258" y="4241"/>
                    <a:pt x="1830" y="4468"/>
                    <a:pt x="2412" y="4468"/>
                  </a:cubicBezTo>
                  <a:cubicBezTo>
                    <a:pt x="2699" y="4468"/>
                    <a:pt x="2989" y="4413"/>
                    <a:pt x="3265" y="4299"/>
                  </a:cubicBezTo>
                  <a:cubicBezTo>
                    <a:pt x="4099" y="3952"/>
                    <a:pt x="4643" y="3138"/>
                    <a:pt x="4643" y="2234"/>
                  </a:cubicBezTo>
                  <a:cubicBezTo>
                    <a:pt x="4642" y="1001"/>
                    <a:pt x="3644" y="2"/>
                    <a:pt x="2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>
              <a:off x="2911400" y="2508950"/>
              <a:ext cx="137300" cy="105200"/>
            </a:xfrm>
            <a:custGeom>
              <a:rect b="b" l="l" r="r" t="t"/>
              <a:pathLst>
                <a:path extrusionOk="0" h="4208" w="5492">
                  <a:moveTo>
                    <a:pt x="2747" y="966"/>
                  </a:moveTo>
                  <a:lnTo>
                    <a:pt x="4424" y="3521"/>
                  </a:lnTo>
                  <a:lnTo>
                    <a:pt x="1070" y="3523"/>
                  </a:lnTo>
                  <a:lnTo>
                    <a:pt x="1070" y="3523"/>
                  </a:lnTo>
                  <a:lnTo>
                    <a:pt x="2747" y="966"/>
                  </a:lnTo>
                  <a:close/>
                  <a:moveTo>
                    <a:pt x="2747" y="1"/>
                  </a:moveTo>
                  <a:cubicBezTo>
                    <a:pt x="2638" y="1"/>
                    <a:pt x="2529" y="52"/>
                    <a:pt x="2461" y="155"/>
                  </a:cubicBezTo>
                  <a:lnTo>
                    <a:pt x="150" y="3676"/>
                  </a:lnTo>
                  <a:cubicBezTo>
                    <a:pt x="1" y="3904"/>
                    <a:pt x="163" y="4207"/>
                    <a:pt x="436" y="4207"/>
                  </a:cubicBezTo>
                  <a:lnTo>
                    <a:pt x="5056" y="4207"/>
                  </a:lnTo>
                  <a:cubicBezTo>
                    <a:pt x="5329" y="4207"/>
                    <a:pt x="5492" y="3904"/>
                    <a:pt x="5342" y="3676"/>
                  </a:cubicBezTo>
                  <a:lnTo>
                    <a:pt x="3033" y="155"/>
                  </a:lnTo>
                  <a:cubicBezTo>
                    <a:pt x="2965" y="52"/>
                    <a:pt x="2856" y="1"/>
                    <a:pt x="2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2651825" y="2513800"/>
              <a:ext cx="95475" cy="95475"/>
            </a:xfrm>
            <a:custGeom>
              <a:rect b="b" l="l" r="r" t="t"/>
              <a:pathLst>
                <a:path extrusionOk="0" h="3819" w="3819">
                  <a:moveTo>
                    <a:pt x="3134" y="684"/>
                  </a:moveTo>
                  <a:lnTo>
                    <a:pt x="3134" y="3136"/>
                  </a:lnTo>
                  <a:lnTo>
                    <a:pt x="684" y="3136"/>
                  </a:lnTo>
                  <a:lnTo>
                    <a:pt x="684" y="684"/>
                  </a:lnTo>
                  <a:close/>
                  <a:moveTo>
                    <a:pt x="341" y="1"/>
                  </a:moveTo>
                  <a:cubicBezTo>
                    <a:pt x="153" y="1"/>
                    <a:pt x="0" y="154"/>
                    <a:pt x="0" y="343"/>
                  </a:cubicBezTo>
                  <a:lnTo>
                    <a:pt x="0" y="3478"/>
                  </a:lnTo>
                  <a:cubicBezTo>
                    <a:pt x="0" y="3666"/>
                    <a:pt x="151" y="3819"/>
                    <a:pt x="339" y="3819"/>
                  </a:cubicBezTo>
                  <a:cubicBezTo>
                    <a:pt x="340" y="3819"/>
                    <a:pt x="340" y="3819"/>
                    <a:pt x="341" y="3819"/>
                  </a:cubicBezTo>
                  <a:lnTo>
                    <a:pt x="3476" y="3819"/>
                  </a:lnTo>
                  <a:cubicBezTo>
                    <a:pt x="3477" y="3819"/>
                    <a:pt x="3478" y="3819"/>
                    <a:pt x="3479" y="3819"/>
                  </a:cubicBezTo>
                  <a:cubicBezTo>
                    <a:pt x="3667" y="3819"/>
                    <a:pt x="3819" y="3666"/>
                    <a:pt x="3819" y="3478"/>
                  </a:cubicBezTo>
                  <a:lnTo>
                    <a:pt x="3819" y="343"/>
                  </a:lnTo>
                  <a:cubicBezTo>
                    <a:pt x="3819" y="153"/>
                    <a:pt x="3665" y="1"/>
                    <a:pt x="3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2932300" y="2380300"/>
              <a:ext cx="95525" cy="95475"/>
            </a:xfrm>
            <a:custGeom>
              <a:rect b="b" l="l" r="r" t="t"/>
              <a:pathLst>
                <a:path extrusionOk="0" h="3819" w="3821">
                  <a:moveTo>
                    <a:pt x="3135" y="684"/>
                  </a:moveTo>
                  <a:lnTo>
                    <a:pt x="3135" y="3134"/>
                  </a:lnTo>
                  <a:lnTo>
                    <a:pt x="685" y="3134"/>
                  </a:lnTo>
                  <a:lnTo>
                    <a:pt x="685" y="684"/>
                  </a:lnTo>
                  <a:close/>
                  <a:moveTo>
                    <a:pt x="343" y="0"/>
                  </a:moveTo>
                  <a:cubicBezTo>
                    <a:pt x="154" y="0"/>
                    <a:pt x="0" y="153"/>
                    <a:pt x="0" y="341"/>
                  </a:cubicBezTo>
                  <a:lnTo>
                    <a:pt x="0" y="3476"/>
                  </a:lnTo>
                  <a:cubicBezTo>
                    <a:pt x="0" y="3665"/>
                    <a:pt x="154" y="3819"/>
                    <a:pt x="343" y="3819"/>
                  </a:cubicBezTo>
                  <a:lnTo>
                    <a:pt x="3478" y="3819"/>
                  </a:lnTo>
                  <a:cubicBezTo>
                    <a:pt x="3666" y="3819"/>
                    <a:pt x="3820" y="3665"/>
                    <a:pt x="3820" y="3476"/>
                  </a:cubicBezTo>
                  <a:lnTo>
                    <a:pt x="3820" y="341"/>
                  </a:lnTo>
                  <a:cubicBezTo>
                    <a:pt x="3820" y="153"/>
                    <a:pt x="3666" y="0"/>
                    <a:pt x="34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" name="Google Shape;1275;p43"/>
          <p:cNvGrpSpPr/>
          <p:nvPr/>
        </p:nvGrpSpPr>
        <p:grpSpPr>
          <a:xfrm>
            <a:off x="3412848" y="5814298"/>
            <a:ext cx="690897" cy="914041"/>
            <a:chOff x="3364250" y="449400"/>
            <a:chExt cx="441750" cy="584425"/>
          </a:xfrm>
        </p:grpSpPr>
        <p:sp>
          <p:nvSpPr>
            <p:cNvPr id="1276" name="Google Shape;1276;p43"/>
            <p:cNvSpPr/>
            <p:nvPr/>
          </p:nvSpPr>
          <p:spPr>
            <a:xfrm>
              <a:off x="3423775" y="613775"/>
              <a:ext cx="322675" cy="210625"/>
            </a:xfrm>
            <a:custGeom>
              <a:rect b="b" l="l" r="r" t="t"/>
              <a:pathLst>
                <a:path extrusionOk="0" h="8425" w="12907">
                  <a:moveTo>
                    <a:pt x="6454" y="0"/>
                  </a:moveTo>
                  <a:cubicBezTo>
                    <a:pt x="5276" y="0"/>
                    <a:pt x="4057" y="439"/>
                    <a:pt x="2830" y="1303"/>
                  </a:cubicBezTo>
                  <a:cubicBezTo>
                    <a:pt x="2673" y="1411"/>
                    <a:pt x="2635" y="1625"/>
                    <a:pt x="2744" y="1781"/>
                  </a:cubicBezTo>
                  <a:cubicBezTo>
                    <a:pt x="2811" y="1875"/>
                    <a:pt x="2917" y="1926"/>
                    <a:pt x="3024" y="1926"/>
                  </a:cubicBezTo>
                  <a:cubicBezTo>
                    <a:pt x="3093" y="1926"/>
                    <a:pt x="3163" y="1905"/>
                    <a:pt x="3223" y="1862"/>
                  </a:cubicBezTo>
                  <a:cubicBezTo>
                    <a:pt x="4333" y="1080"/>
                    <a:pt x="5419" y="684"/>
                    <a:pt x="6454" y="684"/>
                  </a:cubicBezTo>
                  <a:cubicBezTo>
                    <a:pt x="9174" y="684"/>
                    <a:pt x="11515" y="3443"/>
                    <a:pt x="12116" y="4212"/>
                  </a:cubicBezTo>
                  <a:cubicBezTo>
                    <a:pt x="11515" y="4982"/>
                    <a:pt x="9172" y="7742"/>
                    <a:pt x="6454" y="7742"/>
                  </a:cubicBezTo>
                  <a:cubicBezTo>
                    <a:pt x="3735" y="7742"/>
                    <a:pt x="1390" y="4981"/>
                    <a:pt x="791" y="4212"/>
                  </a:cubicBezTo>
                  <a:cubicBezTo>
                    <a:pt x="1216" y="3668"/>
                    <a:pt x="1685" y="3160"/>
                    <a:pt x="2194" y="2694"/>
                  </a:cubicBezTo>
                  <a:cubicBezTo>
                    <a:pt x="2330" y="2565"/>
                    <a:pt x="2338" y="2352"/>
                    <a:pt x="2211" y="2214"/>
                  </a:cubicBezTo>
                  <a:cubicBezTo>
                    <a:pt x="2144" y="2141"/>
                    <a:pt x="2052" y="2103"/>
                    <a:pt x="1959" y="2103"/>
                  </a:cubicBezTo>
                  <a:cubicBezTo>
                    <a:pt x="1878" y="2103"/>
                    <a:pt x="1798" y="2132"/>
                    <a:pt x="1733" y="2190"/>
                  </a:cubicBezTo>
                  <a:cubicBezTo>
                    <a:pt x="723" y="3115"/>
                    <a:pt x="109" y="3980"/>
                    <a:pt x="83" y="4016"/>
                  </a:cubicBezTo>
                  <a:cubicBezTo>
                    <a:pt x="1" y="4134"/>
                    <a:pt x="1" y="4292"/>
                    <a:pt x="83" y="4409"/>
                  </a:cubicBezTo>
                  <a:cubicBezTo>
                    <a:pt x="112" y="4450"/>
                    <a:pt x="801" y="5422"/>
                    <a:pt x="1921" y="6404"/>
                  </a:cubicBezTo>
                  <a:cubicBezTo>
                    <a:pt x="3427" y="7726"/>
                    <a:pt x="4994" y="8425"/>
                    <a:pt x="6454" y="8425"/>
                  </a:cubicBezTo>
                  <a:cubicBezTo>
                    <a:pt x="7913" y="8425"/>
                    <a:pt x="9480" y="7726"/>
                    <a:pt x="10986" y="6404"/>
                  </a:cubicBezTo>
                  <a:cubicBezTo>
                    <a:pt x="12106" y="5420"/>
                    <a:pt x="12795" y="4450"/>
                    <a:pt x="12824" y="4409"/>
                  </a:cubicBezTo>
                  <a:cubicBezTo>
                    <a:pt x="12907" y="4292"/>
                    <a:pt x="12907" y="4134"/>
                    <a:pt x="12824" y="4016"/>
                  </a:cubicBezTo>
                  <a:lnTo>
                    <a:pt x="12824" y="4015"/>
                  </a:lnTo>
                  <a:cubicBezTo>
                    <a:pt x="12795" y="3974"/>
                    <a:pt x="12106" y="3003"/>
                    <a:pt x="10986" y="2020"/>
                  </a:cubicBezTo>
                  <a:cubicBezTo>
                    <a:pt x="9480" y="698"/>
                    <a:pt x="7913" y="0"/>
                    <a:pt x="6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>
              <a:off x="3514800" y="648775"/>
              <a:ext cx="140625" cy="140600"/>
            </a:xfrm>
            <a:custGeom>
              <a:rect b="b" l="l" r="r" t="t"/>
              <a:pathLst>
                <a:path extrusionOk="0" h="5624" w="5625">
                  <a:moveTo>
                    <a:pt x="2812" y="684"/>
                  </a:moveTo>
                  <a:cubicBezTo>
                    <a:pt x="3086" y="684"/>
                    <a:pt x="3363" y="737"/>
                    <a:pt x="3626" y="846"/>
                  </a:cubicBezTo>
                  <a:cubicBezTo>
                    <a:pt x="4423" y="1176"/>
                    <a:pt x="4941" y="1952"/>
                    <a:pt x="4941" y="2812"/>
                  </a:cubicBezTo>
                  <a:cubicBezTo>
                    <a:pt x="4939" y="3987"/>
                    <a:pt x="3988" y="4939"/>
                    <a:pt x="2813" y="4940"/>
                  </a:cubicBezTo>
                  <a:cubicBezTo>
                    <a:pt x="1952" y="4940"/>
                    <a:pt x="1176" y="4422"/>
                    <a:pt x="847" y="3626"/>
                  </a:cubicBezTo>
                  <a:cubicBezTo>
                    <a:pt x="516" y="2831"/>
                    <a:pt x="699" y="1915"/>
                    <a:pt x="1308" y="1308"/>
                  </a:cubicBezTo>
                  <a:cubicBezTo>
                    <a:pt x="1715" y="900"/>
                    <a:pt x="2259" y="684"/>
                    <a:pt x="2812" y="684"/>
                  </a:cubicBezTo>
                  <a:close/>
                  <a:moveTo>
                    <a:pt x="2813" y="0"/>
                  </a:moveTo>
                  <a:cubicBezTo>
                    <a:pt x="1262" y="0"/>
                    <a:pt x="1" y="1261"/>
                    <a:pt x="1" y="2812"/>
                  </a:cubicBezTo>
                  <a:cubicBezTo>
                    <a:pt x="1" y="4363"/>
                    <a:pt x="1262" y="5624"/>
                    <a:pt x="2813" y="5624"/>
                  </a:cubicBezTo>
                  <a:cubicBezTo>
                    <a:pt x="4363" y="5624"/>
                    <a:pt x="5624" y="4361"/>
                    <a:pt x="5624" y="2812"/>
                  </a:cubicBezTo>
                  <a:cubicBezTo>
                    <a:pt x="5624" y="1263"/>
                    <a:pt x="4362" y="0"/>
                    <a:pt x="2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3"/>
            <p:cNvSpPr/>
            <p:nvPr/>
          </p:nvSpPr>
          <p:spPr>
            <a:xfrm>
              <a:off x="3364250" y="572325"/>
              <a:ext cx="441750" cy="461500"/>
            </a:xfrm>
            <a:custGeom>
              <a:rect b="b" l="l" r="r" t="t"/>
              <a:pathLst>
                <a:path extrusionOk="0" h="18460" w="17670">
                  <a:moveTo>
                    <a:pt x="4002" y="14457"/>
                  </a:moveTo>
                  <a:lnTo>
                    <a:pt x="4002" y="17292"/>
                  </a:lnTo>
                  <a:lnTo>
                    <a:pt x="1167" y="14457"/>
                  </a:lnTo>
                  <a:close/>
                  <a:moveTo>
                    <a:pt x="342" y="0"/>
                  </a:moveTo>
                  <a:cubicBezTo>
                    <a:pt x="153" y="0"/>
                    <a:pt x="1" y="153"/>
                    <a:pt x="1" y="343"/>
                  </a:cubicBezTo>
                  <a:lnTo>
                    <a:pt x="1" y="14116"/>
                  </a:lnTo>
                  <a:lnTo>
                    <a:pt x="1" y="14128"/>
                  </a:lnTo>
                  <a:lnTo>
                    <a:pt x="1" y="14141"/>
                  </a:lnTo>
                  <a:cubicBezTo>
                    <a:pt x="1" y="14154"/>
                    <a:pt x="4" y="14168"/>
                    <a:pt x="7" y="14181"/>
                  </a:cubicBezTo>
                  <a:lnTo>
                    <a:pt x="7" y="14184"/>
                  </a:lnTo>
                  <a:cubicBezTo>
                    <a:pt x="10" y="14199"/>
                    <a:pt x="12" y="14212"/>
                    <a:pt x="18" y="14225"/>
                  </a:cubicBezTo>
                  <a:cubicBezTo>
                    <a:pt x="18" y="14229"/>
                    <a:pt x="20" y="14234"/>
                    <a:pt x="21" y="14237"/>
                  </a:cubicBezTo>
                  <a:cubicBezTo>
                    <a:pt x="25" y="14250"/>
                    <a:pt x="31" y="14261"/>
                    <a:pt x="39" y="14273"/>
                  </a:cubicBezTo>
                  <a:cubicBezTo>
                    <a:pt x="39" y="14274"/>
                    <a:pt x="39" y="14276"/>
                    <a:pt x="40" y="14277"/>
                  </a:cubicBezTo>
                  <a:cubicBezTo>
                    <a:pt x="46" y="14290"/>
                    <a:pt x="55" y="14302"/>
                    <a:pt x="63" y="14313"/>
                  </a:cubicBezTo>
                  <a:cubicBezTo>
                    <a:pt x="65" y="14318"/>
                    <a:pt x="68" y="14321"/>
                    <a:pt x="70" y="14324"/>
                  </a:cubicBezTo>
                  <a:cubicBezTo>
                    <a:pt x="79" y="14335"/>
                    <a:pt x="88" y="14347"/>
                    <a:pt x="98" y="14357"/>
                  </a:cubicBezTo>
                  <a:lnTo>
                    <a:pt x="99" y="14358"/>
                  </a:lnTo>
                  <a:lnTo>
                    <a:pt x="4102" y="18360"/>
                  </a:lnTo>
                  <a:cubicBezTo>
                    <a:pt x="4111" y="18368"/>
                    <a:pt x="4118" y="18376"/>
                    <a:pt x="4128" y="18383"/>
                  </a:cubicBezTo>
                  <a:cubicBezTo>
                    <a:pt x="4133" y="18387"/>
                    <a:pt x="4137" y="18390"/>
                    <a:pt x="4141" y="18393"/>
                  </a:cubicBezTo>
                  <a:lnTo>
                    <a:pt x="4154" y="18403"/>
                  </a:lnTo>
                  <a:lnTo>
                    <a:pt x="4172" y="18413"/>
                  </a:lnTo>
                  <a:cubicBezTo>
                    <a:pt x="4175" y="18415"/>
                    <a:pt x="4179" y="18418"/>
                    <a:pt x="4183" y="18421"/>
                  </a:cubicBezTo>
                  <a:cubicBezTo>
                    <a:pt x="4188" y="18422"/>
                    <a:pt x="4195" y="18426"/>
                    <a:pt x="4201" y="18428"/>
                  </a:cubicBezTo>
                  <a:cubicBezTo>
                    <a:pt x="4207" y="18431"/>
                    <a:pt x="4209" y="18434"/>
                    <a:pt x="4214" y="18435"/>
                  </a:cubicBezTo>
                  <a:lnTo>
                    <a:pt x="4230" y="18441"/>
                  </a:lnTo>
                  <a:cubicBezTo>
                    <a:pt x="4236" y="18442"/>
                    <a:pt x="4240" y="18444"/>
                    <a:pt x="4246" y="18445"/>
                  </a:cubicBezTo>
                  <a:cubicBezTo>
                    <a:pt x="4250" y="18447"/>
                    <a:pt x="4256" y="18448"/>
                    <a:pt x="4262" y="18450"/>
                  </a:cubicBezTo>
                  <a:cubicBezTo>
                    <a:pt x="4268" y="18451"/>
                    <a:pt x="4272" y="18452"/>
                    <a:pt x="4278" y="18454"/>
                  </a:cubicBezTo>
                  <a:cubicBezTo>
                    <a:pt x="4282" y="18454"/>
                    <a:pt x="4289" y="18455"/>
                    <a:pt x="4295" y="18457"/>
                  </a:cubicBezTo>
                  <a:cubicBezTo>
                    <a:pt x="4302" y="18457"/>
                    <a:pt x="4305" y="18458"/>
                    <a:pt x="4311" y="18458"/>
                  </a:cubicBezTo>
                  <a:cubicBezTo>
                    <a:pt x="4321" y="18460"/>
                    <a:pt x="4330" y="18460"/>
                    <a:pt x="4340" y="18460"/>
                  </a:cubicBezTo>
                  <a:lnTo>
                    <a:pt x="17327" y="18460"/>
                  </a:lnTo>
                  <a:cubicBezTo>
                    <a:pt x="17516" y="18460"/>
                    <a:pt x="17670" y="18307"/>
                    <a:pt x="17670" y="18119"/>
                  </a:cubicBezTo>
                  <a:lnTo>
                    <a:pt x="17670" y="14573"/>
                  </a:lnTo>
                  <a:cubicBezTo>
                    <a:pt x="17670" y="14385"/>
                    <a:pt x="17516" y="14231"/>
                    <a:pt x="17327" y="14231"/>
                  </a:cubicBezTo>
                  <a:cubicBezTo>
                    <a:pt x="17137" y="14231"/>
                    <a:pt x="16985" y="14385"/>
                    <a:pt x="16985" y="14573"/>
                  </a:cubicBezTo>
                  <a:lnTo>
                    <a:pt x="16985" y="17776"/>
                  </a:lnTo>
                  <a:lnTo>
                    <a:pt x="4685" y="17776"/>
                  </a:lnTo>
                  <a:lnTo>
                    <a:pt x="4685" y="14116"/>
                  </a:lnTo>
                  <a:cubicBezTo>
                    <a:pt x="4685" y="13928"/>
                    <a:pt x="4533" y="13775"/>
                    <a:pt x="4344" y="13775"/>
                  </a:cubicBezTo>
                  <a:lnTo>
                    <a:pt x="684" y="13775"/>
                  </a:lnTo>
                  <a:lnTo>
                    <a:pt x="684" y="343"/>
                  </a:lnTo>
                  <a:cubicBezTo>
                    <a:pt x="684" y="153"/>
                    <a:pt x="532" y="0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3"/>
            <p:cNvSpPr/>
            <p:nvPr/>
          </p:nvSpPr>
          <p:spPr>
            <a:xfrm>
              <a:off x="3364250" y="449400"/>
              <a:ext cx="441725" cy="461450"/>
            </a:xfrm>
            <a:custGeom>
              <a:rect b="b" l="l" r="r" t="t"/>
              <a:pathLst>
                <a:path extrusionOk="0" h="18458" w="17669">
                  <a:moveTo>
                    <a:pt x="342" y="1"/>
                  </a:moveTo>
                  <a:cubicBezTo>
                    <a:pt x="153" y="1"/>
                    <a:pt x="1" y="153"/>
                    <a:pt x="1" y="343"/>
                  </a:cubicBezTo>
                  <a:lnTo>
                    <a:pt x="1" y="3892"/>
                  </a:lnTo>
                  <a:cubicBezTo>
                    <a:pt x="1" y="4080"/>
                    <a:pt x="153" y="4232"/>
                    <a:pt x="342" y="4232"/>
                  </a:cubicBezTo>
                  <a:cubicBezTo>
                    <a:pt x="532" y="4232"/>
                    <a:pt x="684" y="4080"/>
                    <a:pt x="684" y="3892"/>
                  </a:cubicBezTo>
                  <a:lnTo>
                    <a:pt x="684" y="684"/>
                  </a:lnTo>
                  <a:lnTo>
                    <a:pt x="16985" y="684"/>
                  </a:lnTo>
                  <a:lnTo>
                    <a:pt x="16985" y="18122"/>
                  </a:lnTo>
                  <a:cubicBezTo>
                    <a:pt x="16989" y="18308"/>
                    <a:pt x="17142" y="18457"/>
                    <a:pt x="17327" y="18457"/>
                  </a:cubicBezTo>
                  <a:cubicBezTo>
                    <a:pt x="17513" y="18457"/>
                    <a:pt x="17664" y="18308"/>
                    <a:pt x="17668" y="18122"/>
                  </a:cubicBezTo>
                  <a:lnTo>
                    <a:pt x="17668" y="343"/>
                  </a:lnTo>
                  <a:cubicBezTo>
                    <a:pt x="17668" y="153"/>
                    <a:pt x="17516" y="1"/>
                    <a:pt x="17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44"/>
          <p:cNvSpPr txBox="1"/>
          <p:nvPr>
            <p:ph idx="1" type="body"/>
          </p:nvPr>
        </p:nvSpPr>
        <p:spPr>
          <a:xfrm>
            <a:off x="9030600" y="2268900"/>
            <a:ext cx="5616000" cy="6358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Mercury is the closest planet to the Sun and the smallest one in the Solar System—it’s only a bit larger than our Moon. The planet’s name has nothing to do with the liquid metal, since Mercury was named after the Roman messenger god</a:t>
            </a:r>
            <a:endParaRPr/>
          </a:p>
        </p:txBody>
      </p:sp>
      <p:sp>
        <p:nvSpPr>
          <p:cNvPr id="1285" name="Google Shape;1285;p44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EXERCISE</a:t>
            </a:r>
            <a:endParaRPr/>
          </a:p>
        </p:txBody>
      </p:sp>
      <p:grpSp>
        <p:nvGrpSpPr>
          <p:cNvPr id="1286" name="Google Shape;1286;p44"/>
          <p:cNvGrpSpPr/>
          <p:nvPr/>
        </p:nvGrpSpPr>
        <p:grpSpPr>
          <a:xfrm>
            <a:off x="2175850" y="1150300"/>
            <a:ext cx="4401000" cy="7986400"/>
            <a:chOff x="1087925" y="575150"/>
            <a:chExt cx="2200500" cy="3993200"/>
          </a:xfrm>
        </p:grpSpPr>
        <p:grpSp>
          <p:nvGrpSpPr>
            <p:cNvPr id="1287" name="Google Shape;1287;p44"/>
            <p:cNvGrpSpPr/>
            <p:nvPr/>
          </p:nvGrpSpPr>
          <p:grpSpPr>
            <a:xfrm>
              <a:off x="1186328" y="575150"/>
              <a:ext cx="2003693" cy="1801773"/>
              <a:chOff x="1186328" y="575150"/>
              <a:chExt cx="2003693" cy="1801773"/>
            </a:xfrm>
          </p:grpSpPr>
          <p:sp>
            <p:nvSpPr>
              <p:cNvPr id="1288" name="Google Shape;1288;p44"/>
              <p:cNvSpPr/>
              <p:nvPr/>
            </p:nvSpPr>
            <p:spPr>
              <a:xfrm>
                <a:off x="1186328" y="575150"/>
                <a:ext cx="1180500" cy="1180500"/>
              </a:xfrm>
              <a:prstGeom prst="ellipse">
                <a:avLst/>
              </a:prstGeom>
              <a:solidFill>
                <a:srgbClr val="99D7EF">
                  <a:alpha val="5625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44"/>
              <p:cNvSpPr/>
              <p:nvPr/>
            </p:nvSpPr>
            <p:spPr>
              <a:xfrm>
                <a:off x="2009521" y="575150"/>
                <a:ext cx="1180500" cy="1180500"/>
              </a:xfrm>
              <a:prstGeom prst="ellipse">
                <a:avLst/>
              </a:prstGeom>
              <a:solidFill>
                <a:srgbClr val="FE9B2B">
                  <a:alpha val="468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44"/>
              <p:cNvSpPr/>
              <p:nvPr/>
            </p:nvSpPr>
            <p:spPr>
              <a:xfrm>
                <a:off x="1597925" y="1196423"/>
                <a:ext cx="1180500" cy="1180500"/>
              </a:xfrm>
              <a:prstGeom prst="ellipse">
                <a:avLst/>
              </a:prstGeom>
              <a:solidFill>
                <a:srgbClr val="FE524D">
                  <a:alpha val="3125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91" name="Google Shape;1291;p44"/>
            <p:cNvSpPr/>
            <p:nvPr/>
          </p:nvSpPr>
          <p:spPr>
            <a:xfrm>
              <a:off x="2013425" y="2719988"/>
              <a:ext cx="349500" cy="4374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2" name="Google Shape;1292;p44"/>
            <p:cNvGrpSpPr/>
            <p:nvPr/>
          </p:nvGrpSpPr>
          <p:grpSpPr>
            <a:xfrm>
              <a:off x="1087925" y="3500450"/>
              <a:ext cx="2200500" cy="1067900"/>
              <a:chOff x="1087925" y="3500450"/>
              <a:chExt cx="2200500" cy="1067900"/>
            </a:xfrm>
          </p:grpSpPr>
          <p:sp>
            <p:nvSpPr>
              <p:cNvPr id="1293" name="Google Shape;1293;p44"/>
              <p:cNvSpPr/>
              <p:nvPr/>
            </p:nvSpPr>
            <p:spPr>
              <a:xfrm>
                <a:off x="1794875" y="3500450"/>
                <a:ext cx="786600" cy="274800"/>
              </a:xfrm>
              <a:prstGeom prst="rect">
                <a:avLst/>
              </a:prstGeom>
              <a:solidFill>
                <a:srgbClr val="FE524D">
                  <a:alpha val="3125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44"/>
              <p:cNvSpPr/>
              <p:nvPr/>
            </p:nvSpPr>
            <p:spPr>
              <a:xfrm>
                <a:off x="1400075" y="3897000"/>
                <a:ext cx="1576200" cy="274800"/>
              </a:xfrm>
              <a:prstGeom prst="rect">
                <a:avLst/>
              </a:prstGeom>
              <a:solidFill>
                <a:srgbClr val="FE9B2B">
                  <a:alpha val="4688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44"/>
              <p:cNvSpPr/>
              <p:nvPr/>
            </p:nvSpPr>
            <p:spPr>
              <a:xfrm>
                <a:off x="1087925" y="4293550"/>
                <a:ext cx="2200500" cy="274800"/>
              </a:xfrm>
              <a:prstGeom prst="rect">
                <a:avLst/>
              </a:prstGeom>
              <a:solidFill>
                <a:srgbClr val="99D7EF">
                  <a:alpha val="5625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D966">
            <a:alpha val="37050"/>
          </a:srgbClr>
        </a:solid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27"/>
          <p:cNvSpPr/>
          <p:nvPr/>
        </p:nvSpPr>
        <p:spPr>
          <a:xfrm>
            <a:off x="8077021" y="1374155"/>
            <a:ext cx="7538691" cy="7538691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27"/>
          <p:cNvSpPr/>
          <p:nvPr/>
        </p:nvSpPr>
        <p:spPr>
          <a:xfrm>
            <a:off x="3301654" y="2330169"/>
            <a:ext cx="5626649" cy="5626649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27"/>
          <p:cNvSpPr txBox="1"/>
          <p:nvPr>
            <p:ph type="ctrTitle"/>
          </p:nvPr>
        </p:nvSpPr>
        <p:spPr>
          <a:xfrm>
            <a:off x="3301500" y="2112000"/>
            <a:ext cx="12314100" cy="3385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Merge Classes</a:t>
            </a:r>
            <a:endParaRPr sz="10000"/>
          </a:p>
        </p:txBody>
      </p:sp>
      <p:sp>
        <p:nvSpPr>
          <p:cNvPr id="924" name="Google Shape;924;p27"/>
          <p:cNvSpPr txBox="1"/>
          <p:nvPr>
            <p:ph idx="1" type="subTitle"/>
          </p:nvPr>
        </p:nvSpPr>
        <p:spPr>
          <a:xfrm>
            <a:off x="3301650" y="5599300"/>
            <a:ext cx="121356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mapping for images project made easy</a:t>
            </a:r>
            <a:endParaRPr/>
          </a:p>
        </p:txBody>
      </p:sp>
      <p:sp>
        <p:nvSpPr>
          <p:cNvPr id="925" name="Google Shape;925;p27"/>
          <p:cNvSpPr/>
          <p:nvPr/>
        </p:nvSpPr>
        <p:spPr>
          <a:xfrm>
            <a:off x="13325050" y="238875"/>
            <a:ext cx="3770250" cy="3770250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45"/>
          <p:cNvSpPr txBox="1"/>
          <p:nvPr>
            <p:ph type="title"/>
          </p:nvPr>
        </p:nvSpPr>
        <p:spPr>
          <a:xfrm>
            <a:off x="6654000" y="961446"/>
            <a:ext cx="4980000" cy="1923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301" name="Google Shape;1301;p45"/>
          <p:cNvSpPr txBox="1"/>
          <p:nvPr>
            <p:ph idx="1" type="subTitle"/>
          </p:nvPr>
        </p:nvSpPr>
        <p:spPr>
          <a:xfrm>
            <a:off x="5389500" y="3038290"/>
            <a:ext cx="7509000" cy="286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02" name="Google Shape;1302;p45"/>
          <p:cNvSpPr/>
          <p:nvPr/>
        </p:nvSpPr>
        <p:spPr>
          <a:xfrm>
            <a:off x="7899369" y="5712148"/>
            <a:ext cx="691348" cy="692112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3" name="Google Shape;1303;p45"/>
          <p:cNvGrpSpPr/>
          <p:nvPr/>
        </p:nvGrpSpPr>
        <p:grpSpPr>
          <a:xfrm>
            <a:off x="8798311" y="5712148"/>
            <a:ext cx="692112" cy="691348"/>
            <a:chOff x="3303268" y="3817349"/>
            <a:chExt cx="346056" cy="345674"/>
          </a:xfrm>
        </p:grpSpPr>
        <p:sp>
          <p:nvSpPr>
            <p:cNvPr id="1304" name="Google Shape;1304;p45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" name="Google Shape;1308;p45"/>
          <p:cNvGrpSpPr/>
          <p:nvPr/>
        </p:nvGrpSpPr>
        <p:grpSpPr>
          <a:xfrm>
            <a:off x="9696490" y="5712148"/>
            <a:ext cx="692112" cy="691348"/>
            <a:chOff x="3752358" y="3817349"/>
            <a:chExt cx="346056" cy="345674"/>
          </a:xfrm>
        </p:grpSpPr>
        <p:sp>
          <p:nvSpPr>
            <p:cNvPr id="1309" name="Google Shape;1309;p45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3" name="Google Shape;1313;p45"/>
          <p:cNvSpPr txBox="1"/>
          <p:nvPr/>
        </p:nvSpPr>
        <p:spPr>
          <a:xfrm>
            <a:off x="5389500" y="8253650"/>
            <a:ext cx="75090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attribution.</a:t>
            </a:r>
            <a:endParaRPr b="1"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46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ICONS</a:t>
            </a:r>
            <a:endParaRPr/>
          </a:p>
        </p:txBody>
      </p:sp>
      <p:grpSp>
        <p:nvGrpSpPr>
          <p:cNvPr id="1319" name="Google Shape;1319;p46"/>
          <p:cNvGrpSpPr/>
          <p:nvPr/>
        </p:nvGrpSpPr>
        <p:grpSpPr>
          <a:xfrm>
            <a:off x="10987514" y="4901359"/>
            <a:ext cx="914041" cy="671543"/>
            <a:chOff x="5152950" y="3268200"/>
            <a:chExt cx="584425" cy="429375"/>
          </a:xfrm>
        </p:grpSpPr>
        <p:sp>
          <p:nvSpPr>
            <p:cNvPr id="1320" name="Google Shape;1320;p46"/>
            <p:cNvSpPr/>
            <p:nvPr/>
          </p:nvSpPr>
          <p:spPr>
            <a:xfrm>
              <a:off x="5152950" y="3268200"/>
              <a:ext cx="584425" cy="429375"/>
            </a:xfrm>
            <a:custGeom>
              <a:rect b="b" l="l" r="r" t="t"/>
              <a:pathLst>
                <a:path extrusionOk="0" h="17175" w="23377">
                  <a:moveTo>
                    <a:pt x="20909" y="684"/>
                  </a:moveTo>
                  <a:cubicBezTo>
                    <a:pt x="21474" y="684"/>
                    <a:pt x="21933" y="1142"/>
                    <a:pt x="21934" y="1709"/>
                  </a:cubicBezTo>
                  <a:lnTo>
                    <a:pt x="21934" y="14024"/>
                  </a:lnTo>
                  <a:lnTo>
                    <a:pt x="20780" y="14024"/>
                  </a:lnTo>
                  <a:lnTo>
                    <a:pt x="20780" y="6010"/>
                  </a:lnTo>
                  <a:cubicBezTo>
                    <a:pt x="20784" y="5818"/>
                    <a:pt x="20630" y="5660"/>
                    <a:pt x="20439" y="5660"/>
                  </a:cubicBezTo>
                  <a:cubicBezTo>
                    <a:pt x="20246" y="5660"/>
                    <a:pt x="20092" y="5818"/>
                    <a:pt x="20096" y="6010"/>
                  </a:cubicBezTo>
                  <a:lnTo>
                    <a:pt x="20096" y="14024"/>
                  </a:lnTo>
                  <a:lnTo>
                    <a:pt x="3280" y="14024"/>
                  </a:lnTo>
                  <a:lnTo>
                    <a:pt x="3280" y="12153"/>
                  </a:lnTo>
                  <a:cubicBezTo>
                    <a:pt x="3285" y="11962"/>
                    <a:pt x="3131" y="11804"/>
                    <a:pt x="2938" y="11804"/>
                  </a:cubicBezTo>
                  <a:cubicBezTo>
                    <a:pt x="2747" y="11804"/>
                    <a:pt x="2593" y="11962"/>
                    <a:pt x="2597" y="12153"/>
                  </a:cubicBezTo>
                  <a:lnTo>
                    <a:pt x="2597" y="14024"/>
                  </a:lnTo>
                  <a:lnTo>
                    <a:pt x="1442" y="14024"/>
                  </a:lnTo>
                  <a:lnTo>
                    <a:pt x="1442" y="1709"/>
                  </a:lnTo>
                  <a:cubicBezTo>
                    <a:pt x="1444" y="1142"/>
                    <a:pt x="1902" y="684"/>
                    <a:pt x="2468" y="684"/>
                  </a:cubicBezTo>
                  <a:close/>
                  <a:moveTo>
                    <a:pt x="14157" y="14707"/>
                  </a:moveTo>
                  <a:cubicBezTo>
                    <a:pt x="14026" y="14977"/>
                    <a:pt x="13752" y="15148"/>
                    <a:pt x="13452" y="15148"/>
                  </a:cubicBezTo>
                  <a:lnTo>
                    <a:pt x="9925" y="15148"/>
                  </a:lnTo>
                  <a:cubicBezTo>
                    <a:pt x="9625" y="15148"/>
                    <a:pt x="9350" y="14977"/>
                    <a:pt x="9220" y="14707"/>
                  </a:cubicBezTo>
                  <a:close/>
                  <a:moveTo>
                    <a:pt x="22666" y="14707"/>
                  </a:moveTo>
                  <a:cubicBezTo>
                    <a:pt x="22497" y="15734"/>
                    <a:pt x="21609" y="16490"/>
                    <a:pt x="20568" y="16491"/>
                  </a:cubicBezTo>
                  <a:lnTo>
                    <a:pt x="2810" y="16491"/>
                  </a:lnTo>
                  <a:cubicBezTo>
                    <a:pt x="1769" y="16490"/>
                    <a:pt x="881" y="15734"/>
                    <a:pt x="711" y="14707"/>
                  </a:cubicBezTo>
                  <a:lnTo>
                    <a:pt x="8499" y="14707"/>
                  </a:lnTo>
                  <a:cubicBezTo>
                    <a:pt x="8657" y="15365"/>
                    <a:pt x="9246" y="15831"/>
                    <a:pt x="9925" y="15833"/>
                  </a:cubicBezTo>
                  <a:lnTo>
                    <a:pt x="13452" y="15833"/>
                  </a:lnTo>
                  <a:cubicBezTo>
                    <a:pt x="14131" y="15831"/>
                    <a:pt x="14720" y="15365"/>
                    <a:pt x="14878" y="14707"/>
                  </a:cubicBezTo>
                  <a:close/>
                  <a:moveTo>
                    <a:pt x="2468" y="0"/>
                  </a:moveTo>
                  <a:cubicBezTo>
                    <a:pt x="1525" y="2"/>
                    <a:pt x="760" y="765"/>
                    <a:pt x="759" y="1709"/>
                  </a:cubicBezTo>
                  <a:lnTo>
                    <a:pt x="759" y="14024"/>
                  </a:lnTo>
                  <a:lnTo>
                    <a:pt x="343" y="14024"/>
                  </a:lnTo>
                  <a:cubicBezTo>
                    <a:pt x="154" y="14024"/>
                    <a:pt x="0" y="14176"/>
                    <a:pt x="0" y="14364"/>
                  </a:cubicBezTo>
                  <a:cubicBezTo>
                    <a:pt x="0" y="15914"/>
                    <a:pt x="1261" y="17175"/>
                    <a:pt x="2810" y="17175"/>
                  </a:cubicBezTo>
                  <a:lnTo>
                    <a:pt x="20568" y="17175"/>
                  </a:lnTo>
                  <a:cubicBezTo>
                    <a:pt x="22117" y="17175"/>
                    <a:pt x="23376" y="15914"/>
                    <a:pt x="23376" y="14364"/>
                  </a:cubicBezTo>
                  <a:cubicBezTo>
                    <a:pt x="23376" y="14176"/>
                    <a:pt x="23224" y="14024"/>
                    <a:pt x="23035" y="14024"/>
                  </a:cubicBezTo>
                  <a:lnTo>
                    <a:pt x="22618" y="14024"/>
                  </a:lnTo>
                  <a:lnTo>
                    <a:pt x="22618" y="1709"/>
                  </a:lnTo>
                  <a:cubicBezTo>
                    <a:pt x="22616" y="765"/>
                    <a:pt x="21852" y="2"/>
                    <a:pt x="209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6"/>
            <p:cNvSpPr/>
            <p:nvPr/>
          </p:nvSpPr>
          <p:spPr>
            <a:xfrm>
              <a:off x="5217875" y="3315650"/>
              <a:ext cx="454725" cy="230575"/>
            </a:xfrm>
            <a:custGeom>
              <a:rect b="b" l="l" r="r" t="t"/>
              <a:pathLst>
                <a:path extrusionOk="0" h="9223" w="18189">
                  <a:moveTo>
                    <a:pt x="341" y="0"/>
                  </a:moveTo>
                  <a:cubicBezTo>
                    <a:pt x="152" y="0"/>
                    <a:pt x="0" y="152"/>
                    <a:pt x="0" y="341"/>
                  </a:cubicBezTo>
                  <a:lnTo>
                    <a:pt x="0" y="8889"/>
                  </a:lnTo>
                  <a:cubicBezTo>
                    <a:pt x="4" y="9075"/>
                    <a:pt x="155" y="9223"/>
                    <a:pt x="341" y="9223"/>
                  </a:cubicBezTo>
                  <a:cubicBezTo>
                    <a:pt x="527" y="9223"/>
                    <a:pt x="679" y="9075"/>
                    <a:pt x="683" y="8889"/>
                  </a:cubicBezTo>
                  <a:lnTo>
                    <a:pt x="683" y="683"/>
                  </a:lnTo>
                  <a:lnTo>
                    <a:pt x="17501" y="683"/>
                  </a:lnTo>
                  <a:lnTo>
                    <a:pt x="17501" y="2745"/>
                  </a:lnTo>
                  <a:cubicBezTo>
                    <a:pt x="17495" y="2938"/>
                    <a:pt x="17650" y="3095"/>
                    <a:pt x="17842" y="3095"/>
                  </a:cubicBezTo>
                  <a:cubicBezTo>
                    <a:pt x="18033" y="3095"/>
                    <a:pt x="18188" y="2938"/>
                    <a:pt x="18184" y="2745"/>
                  </a:cubicBezTo>
                  <a:lnTo>
                    <a:pt x="18184" y="341"/>
                  </a:lnTo>
                  <a:cubicBezTo>
                    <a:pt x="18184" y="152"/>
                    <a:pt x="18030" y="0"/>
                    <a:pt x="178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6"/>
            <p:cNvSpPr/>
            <p:nvPr/>
          </p:nvSpPr>
          <p:spPr>
            <a:xfrm>
              <a:off x="5322675" y="3355675"/>
              <a:ext cx="245000" cy="244950"/>
            </a:xfrm>
            <a:custGeom>
              <a:rect b="b" l="l" r="r" t="t"/>
              <a:pathLst>
                <a:path extrusionOk="0" h="9798" w="9800">
                  <a:moveTo>
                    <a:pt x="1486" y="684"/>
                  </a:moveTo>
                  <a:lnTo>
                    <a:pt x="1486" y="1486"/>
                  </a:lnTo>
                  <a:lnTo>
                    <a:pt x="684" y="1486"/>
                  </a:lnTo>
                  <a:lnTo>
                    <a:pt x="684" y="684"/>
                  </a:lnTo>
                  <a:close/>
                  <a:moveTo>
                    <a:pt x="9115" y="684"/>
                  </a:moveTo>
                  <a:lnTo>
                    <a:pt x="9115" y="1486"/>
                  </a:lnTo>
                  <a:lnTo>
                    <a:pt x="8314" y="1486"/>
                  </a:lnTo>
                  <a:lnTo>
                    <a:pt x="8314" y="684"/>
                  </a:lnTo>
                  <a:close/>
                  <a:moveTo>
                    <a:pt x="7630" y="1427"/>
                  </a:moveTo>
                  <a:lnTo>
                    <a:pt x="7630" y="1827"/>
                  </a:lnTo>
                  <a:cubicBezTo>
                    <a:pt x="7630" y="2016"/>
                    <a:pt x="7783" y="2170"/>
                    <a:pt x="7973" y="2170"/>
                  </a:cubicBezTo>
                  <a:lnTo>
                    <a:pt x="8373" y="2170"/>
                  </a:lnTo>
                  <a:lnTo>
                    <a:pt x="8373" y="7629"/>
                  </a:lnTo>
                  <a:lnTo>
                    <a:pt x="7973" y="7629"/>
                  </a:lnTo>
                  <a:cubicBezTo>
                    <a:pt x="7783" y="7629"/>
                    <a:pt x="7630" y="7783"/>
                    <a:pt x="7630" y="7971"/>
                  </a:cubicBezTo>
                  <a:lnTo>
                    <a:pt x="7629" y="7971"/>
                  </a:lnTo>
                  <a:lnTo>
                    <a:pt x="7629" y="8372"/>
                  </a:lnTo>
                  <a:lnTo>
                    <a:pt x="2170" y="8372"/>
                  </a:lnTo>
                  <a:lnTo>
                    <a:pt x="2170" y="7971"/>
                  </a:lnTo>
                  <a:cubicBezTo>
                    <a:pt x="2170" y="7783"/>
                    <a:pt x="2016" y="7629"/>
                    <a:pt x="1827" y="7629"/>
                  </a:cubicBezTo>
                  <a:lnTo>
                    <a:pt x="1427" y="7629"/>
                  </a:lnTo>
                  <a:lnTo>
                    <a:pt x="1427" y="2170"/>
                  </a:lnTo>
                  <a:lnTo>
                    <a:pt x="1829" y="2170"/>
                  </a:lnTo>
                  <a:cubicBezTo>
                    <a:pt x="2017" y="2170"/>
                    <a:pt x="2171" y="2016"/>
                    <a:pt x="2171" y="1827"/>
                  </a:cubicBezTo>
                  <a:lnTo>
                    <a:pt x="2171" y="1427"/>
                  </a:lnTo>
                  <a:close/>
                  <a:moveTo>
                    <a:pt x="1486" y="8312"/>
                  </a:moveTo>
                  <a:lnTo>
                    <a:pt x="1486" y="8713"/>
                  </a:lnTo>
                  <a:lnTo>
                    <a:pt x="1486" y="9114"/>
                  </a:lnTo>
                  <a:lnTo>
                    <a:pt x="684" y="9114"/>
                  </a:lnTo>
                  <a:lnTo>
                    <a:pt x="684" y="8312"/>
                  </a:lnTo>
                  <a:close/>
                  <a:moveTo>
                    <a:pt x="9115" y="8312"/>
                  </a:moveTo>
                  <a:lnTo>
                    <a:pt x="9115" y="9114"/>
                  </a:lnTo>
                  <a:lnTo>
                    <a:pt x="8314" y="9114"/>
                  </a:lnTo>
                  <a:lnTo>
                    <a:pt x="8314" y="8312"/>
                  </a:lnTo>
                  <a:close/>
                  <a:moveTo>
                    <a:pt x="343" y="1"/>
                  </a:moveTo>
                  <a:cubicBezTo>
                    <a:pt x="155" y="1"/>
                    <a:pt x="1" y="153"/>
                    <a:pt x="1" y="342"/>
                  </a:cubicBezTo>
                  <a:lnTo>
                    <a:pt x="1" y="1827"/>
                  </a:lnTo>
                  <a:cubicBezTo>
                    <a:pt x="1" y="2016"/>
                    <a:pt x="155" y="2170"/>
                    <a:pt x="343" y="2170"/>
                  </a:cubicBezTo>
                  <a:lnTo>
                    <a:pt x="744" y="2170"/>
                  </a:lnTo>
                  <a:lnTo>
                    <a:pt x="744" y="7629"/>
                  </a:lnTo>
                  <a:lnTo>
                    <a:pt x="343" y="7629"/>
                  </a:lnTo>
                  <a:cubicBezTo>
                    <a:pt x="155" y="7629"/>
                    <a:pt x="1" y="7783"/>
                    <a:pt x="1" y="7971"/>
                  </a:cubicBezTo>
                  <a:lnTo>
                    <a:pt x="1" y="9455"/>
                  </a:lnTo>
                  <a:cubicBezTo>
                    <a:pt x="1" y="9644"/>
                    <a:pt x="155" y="9798"/>
                    <a:pt x="343" y="9798"/>
                  </a:cubicBezTo>
                  <a:lnTo>
                    <a:pt x="1829" y="9798"/>
                  </a:lnTo>
                  <a:cubicBezTo>
                    <a:pt x="2017" y="9798"/>
                    <a:pt x="2171" y="9644"/>
                    <a:pt x="2171" y="9455"/>
                  </a:cubicBezTo>
                  <a:lnTo>
                    <a:pt x="2171" y="9055"/>
                  </a:lnTo>
                  <a:lnTo>
                    <a:pt x="7630" y="9055"/>
                  </a:lnTo>
                  <a:lnTo>
                    <a:pt x="7630" y="9455"/>
                  </a:lnTo>
                  <a:cubicBezTo>
                    <a:pt x="7630" y="9644"/>
                    <a:pt x="7783" y="9798"/>
                    <a:pt x="7973" y="9798"/>
                  </a:cubicBezTo>
                  <a:lnTo>
                    <a:pt x="9457" y="9798"/>
                  </a:lnTo>
                  <a:cubicBezTo>
                    <a:pt x="9645" y="9798"/>
                    <a:pt x="9799" y="9644"/>
                    <a:pt x="9799" y="9455"/>
                  </a:cubicBezTo>
                  <a:lnTo>
                    <a:pt x="9799" y="7971"/>
                  </a:lnTo>
                  <a:cubicBezTo>
                    <a:pt x="9799" y="7783"/>
                    <a:pt x="9645" y="7629"/>
                    <a:pt x="9457" y="7629"/>
                  </a:cubicBezTo>
                  <a:lnTo>
                    <a:pt x="9056" y="7629"/>
                  </a:lnTo>
                  <a:lnTo>
                    <a:pt x="9056" y="2170"/>
                  </a:lnTo>
                  <a:lnTo>
                    <a:pt x="9457" y="2170"/>
                  </a:lnTo>
                  <a:cubicBezTo>
                    <a:pt x="9645" y="2170"/>
                    <a:pt x="9798" y="2016"/>
                    <a:pt x="9798" y="1827"/>
                  </a:cubicBezTo>
                  <a:lnTo>
                    <a:pt x="9798" y="342"/>
                  </a:lnTo>
                  <a:cubicBezTo>
                    <a:pt x="9798" y="153"/>
                    <a:pt x="9645" y="1"/>
                    <a:pt x="9457" y="1"/>
                  </a:cubicBezTo>
                  <a:lnTo>
                    <a:pt x="7971" y="1"/>
                  </a:lnTo>
                  <a:cubicBezTo>
                    <a:pt x="7783" y="1"/>
                    <a:pt x="7629" y="153"/>
                    <a:pt x="7629" y="342"/>
                  </a:cubicBezTo>
                  <a:lnTo>
                    <a:pt x="7629" y="743"/>
                  </a:lnTo>
                  <a:lnTo>
                    <a:pt x="2170" y="743"/>
                  </a:lnTo>
                  <a:lnTo>
                    <a:pt x="2170" y="342"/>
                  </a:lnTo>
                  <a:cubicBezTo>
                    <a:pt x="2170" y="153"/>
                    <a:pt x="2016" y="1"/>
                    <a:pt x="18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" name="Google Shape;1323;p46"/>
          <p:cNvGrpSpPr/>
          <p:nvPr/>
        </p:nvGrpSpPr>
        <p:grpSpPr>
          <a:xfrm>
            <a:off x="9712825" y="4781342"/>
            <a:ext cx="914823" cy="911577"/>
            <a:chOff x="4378350" y="3194475"/>
            <a:chExt cx="584925" cy="582850"/>
          </a:xfrm>
        </p:grpSpPr>
        <p:sp>
          <p:nvSpPr>
            <p:cNvPr id="1324" name="Google Shape;1324;p46"/>
            <p:cNvSpPr/>
            <p:nvPr/>
          </p:nvSpPr>
          <p:spPr>
            <a:xfrm>
              <a:off x="4378350" y="3194500"/>
              <a:ext cx="286975" cy="582825"/>
            </a:xfrm>
            <a:custGeom>
              <a:rect b="b" l="l" r="r" t="t"/>
              <a:pathLst>
                <a:path extrusionOk="0" h="23313" w="11479">
                  <a:moveTo>
                    <a:pt x="4174" y="4907"/>
                  </a:moveTo>
                  <a:cubicBezTo>
                    <a:pt x="4334" y="4907"/>
                    <a:pt x="4486" y="5031"/>
                    <a:pt x="4486" y="5217"/>
                  </a:cubicBezTo>
                  <a:cubicBezTo>
                    <a:pt x="4485" y="5391"/>
                    <a:pt x="4342" y="5528"/>
                    <a:pt x="4171" y="5528"/>
                  </a:cubicBezTo>
                  <a:cubicBezTo>
                    <a:pt x="4170" y="5528"/>
                    <a:pt x="4169" y="5528"/>
                    <a:pt x="4168" y="5528"/>
                  </a:cubicBezTo>
                  <a:cubicBezTo>
                    <a:pt x="3894" y="5519"/>
                    <a:pt x="3765" y="5187"/>
                    <a:pt x="3961" y="4995"/>
                  </a:cubicBezTo>
                  <a:cubicBezTo>
                    <a:pt x="4023" y="4935"/>
                    <a:pt x="4100" y="4907"/>
                    <a:pt x="4174" y="4907"/>
                  </a:cubicBezTo>
                  <a:close/>
                  <a:moveTo>
                    <a:pt x="6709" y="8863"/>
                  </a:moveTo>
                  <a:lnTo>
                    <a:pt x="6709" y="9915"/>
                  </a:lnTo>
                  <a:lnTo>
                    <a:pt x="1628" y="9915"/>
                  </a:lnTo>
                  <a:lnTo>
                    <a:pt x="1628" y="8863"/>
                  </a:lnTo>
                  <a:close/>
                  <a:moveTo>
                    <a:pt x="4170" y="0"/>
                  </a:moveTo>
                  <a:cubicBezTo>
                    <a:pt x="4157" y="0"/>
                    <a:pt x="4144" y="0"/>
                    <a:pt x="4131" y="2"/>
                  </a:cubicBezTo>
                  <a:lnTo>
                    <a:pt x="4120" y="3"/>
                  </a:lnTo>
                  <a:cubicBezTo>
                    <a:pt x="4110" y="5"/>
                    <a:pt x="4102" y="8"/>
                    <a:pt x="4091" y="9"/>
                  </a:cubicBezTo>
                  <a:cubicBezTo>
                    <a:pt x="4088" y="11"/>
                    <a:pt x="4084" y="11"/>
                    <a:pt x="4081" y="12"/>
                  </a:cubicBezTo>
                  <a:cubicBezTo>
                    <a:pt x="4071" y="15"/>
                    <a:pt x="4062" y="18"/>
                    <a:pt x="4054" y="21"/>
                  </a:cubicBezTo>
                  <a:cubicBezTo>
                    <a:pt x="4051" y="22"/>
                    <a:pt x="4048" y="22"/>
                    <a:pt x="4044" y="24"/>
                  </a:cubicBezTo>
                  <a:cubicBezTo>
                    <a:pt x="4035" y="28"/>
                    <a:pt x="4025" y="32"/>
                    <a:pt x="4014" y="38"/>
                  </a:cubicBezTo>
                  <a:cubicBezTo>
                    <a:pt x="4013" y="38"/>
                    <a:pt x="4012" y="40"/>
                    <a:pt x="4010" y="40"/>
                  </a:cubicBezTo>
                  <a:cubicBezTo>
                    <a:pt x="3999" y="45"/>
                    <a:pt x="3987" y="53"/>
                    <a:pt x="3977" y="60"/>
                  </a:cubicBezTo>
                  <a:cubicBezTo>
                    <a:pt x="3974" y="61"/>
                    <a:pt x="3972" y="63"/>
                    <a:pt x="3971" y="64"/>
                  </a:cubicBezTo>
                  <a:cubicBezTo>
                    <a:pt x="3962" y="70"/>
                    <a:pt x="3955" y="76"/>
                    <a:pt x="3946" y="82"/>
                  </a:cubicBezTo>
                  <a:lnTo>
                    <a:pt x="3938" y="90"/>
                  </a:lnTo>
                  <a:cubicBezTo>
                    <a:pt x="3932" y="96"/>
                    <a:pt x="3925" y="102"/>
                    <a:pt x="3920" y="108"/>
                  </a:cubicBezTo>
                  <a:cubicBezTo>
                    <a:pt x="3917" y="112"/>
                    <a:pt x="3914" y="114"/>
                    <a:pt x="3911" y="117"/>
                  </a:cubicBezTo>
                  <a:cubicBezTo>
                    <a:pt x="3904" y="125"/>
                    <a:pt x="3897" y="134"/>
                    <a:pt x="3891" y="143"/>
                  </a:cubicBezTo>
                  <a:cubicBezTo>
                    <a:pt x="3890" y="144"/>
                    <a:pt x="3890" y="146"/>
                    <a:pt x="3888" y="147"/>
                  </a:cubicBezTo>
                  <a:lnTo>
                    <a:pt x="3887" y="148"/>
                  </a:lnTo>
                  <a:lnTo>
                    <a:pt x="3887" y="150"/>
                  </a:lnTo>
                  <a:lnTo>
                    <a:pt x="1766" y="3233"/>
                  </a:lnTo>
                  <a:cubicBezTo>
                    <a:pt x="1654" y="3388"/>
                    <a:pt x="1693" y="3604"/>
                    <a:pt x="1850" y="3713"/>
                  </a:cubicBezTo>
                  <a:cubicBezTo>
                    <a:pt x="1910" y="3753"/>
                    <a:pt x="1977" y="3773"/>
                    <a:pt x="2044" y="3773"/>
                  </a:cubicBezTo>
                  <a:cubicBezTo>
                    <a:pt x="2154" y="3773"/>
                    <a:pt x="2263" y="3720"/>
                    <a:pt x="2329" y="3620"/>
                  </a:cubicBezTo>
                  <a:lnTo>
                    <a:pt x="3829" y="1441"/>
                  </a:lnTo>
                  <a:lnTo>
                    <a:pt x="3829" y="4285"/>
                  </a:lnTo>
                  <a:cubicBezTo>
                    <a:pt x="3434" y="4425"/>
                    <a:pt x="3170" y="4798"/>
                    <a:pt x="3169" y="5217"/>
                  </a:cubicBezTo>
                  <a:cubicBezTo>
                    <a:pt x="3169" y="5766"/>
                    <a:pt x="3618" y="6211"/>
                    <a:pt x="4170" y="6211"/>
                  </a:cubicBezTo>
                  <a:cubicBezTo>
                    <a:pt x="4722" y="6211"/>
                    <a:pt x="5172" y="5766"/>
                    <a:pt x="5172" y="5217"/>
                  </a:cubicBezTo>
                  <a:cubicBezTo>
                    <a:pt x="5171" y="4798"/>
                    <a:pt x="4907" y="4425"/>
                    <a:pt x="4512" y="4285"/>
                  </a:cubicBezTo>
                  <a:lnTo>
                    <a:pt x="4512" y="1441"/>
                  </a:lnTo>
                  <a:lnTo>
                    <a:pt x="7570" y="5885"/>
                  </a:lnTo>
                  <a:lnTo>
                    <a:pt x="6188" y="8180"/>
                  </a:lnTo>
                  <a:lnTo>
                    <a:pt x="2152" y="8180"/>
                  </a:lnTo>
                  <a:lnTo>
                    <a:pt x="769" y="5885"/>
                  </a:lnTo>
                  <a:lnTo>
                    <a:pt x="1542" y="4760"/>
                  </a:lnTo>
                  <a:cubicBezTo>
                    <a:pt x="1645" y="4605"/>
                    <a:pt x="1605" y="4395"/>
                    <a:pt x="1451" y="4289"/>
                  </a:cubicBezTo>
                  <a:cubicBezTo>
                    <a:pt x="1392" y="4248"/>
                    <a:pt x="1325" y="4229"/>
                    <a:pt x="1258" y="4229"/>
                  </a:cubicBezTo>
                  <a:cubicBezTo>
                    <a:pt x="1151" y="4229"/>
                    <a:pt x="1046" y="4279"/>
                    <a:pt x="979" y="4373"/>
                  </a:cubicBezTo>
                  <a:lnTo>
                    <a:pt x="80" y="5679"/>
                  </a:lnTo>
                  <a:cubicBezTo>
                    <a:pt x="5" y="5789"/>
                    <a:pt x="0" y="5934"/>
                    <a:pt x="70" y="6049"/>
                  </a:cubicBezTo>
                  <a:lnTo>
                    <a:pt x="1352" y="8180"/>
                  </a:lnTo>
                  <a:lnTo>
                    <a:pt x="1286" y="8180"/>
                  </a:lnTo>
                  <a:cubicBezTo>
                    <a:pt x="1097" y="8180"/>
                    <a:pt x="943" y="8332"/>
                    <a:pt x="943" y="8521"/>
                  </a:cubicBezTo>
                  <a:lnTo>
                    <a:pt x="943" y="10257"/>
                  </a:lnTo>
                  <a:cubicBezTo>
                    <a:pt x="943" y="10446"/>
                    <a:pt x="1097" y="10600"/>
                    <a:pt x="1286" y="10600"/>
                  </a:cubicBezTo>
                  <a:lnTo>
                    <a:pt x="3826" y="10600"/>
                  </a:lnTo>
                  <a:lnTo>
                    <a:pt x="3826" y="19545"/>
                  </a:lnTo>
                  <a:cubicBezTo>
                    <a:pt x="3826" y="21623"/>
                    <a:pt x="5542" y="23313"/>
                    <a:pt x="7653" y="23313"/>
                  </a:cubicBezTo>
                  <a:cubicBezTo>
                    <a:pt x="9762" y="23313"/>
                    <a:pt x="11479" y="21623"/>
                    <a:pt x="11479" y="19545"/>
                  </a:cubicBezTo>
                  <a:lnTo>
                    <a:pt x="11479" y="9780"/>
                  </a:lnTo>
                  <a:cubicBezTo>
                    <a:pt x="11479" y="9590"/>
                    <a:pt x="11325" y="9438"/>
                    <a:pt x="11136" y="9438"/>
                  </a:cubicBezTo>
                  <a:lnTo>
                    <a:pt x="11135" y="9438"/>
                  </a:lnTo>
                  <a:cubicBezTo>
                    <a:pt x="10946" y="9438"/>
                    <a:pt x="10792" y="9590"/>
                    <a:pt x="10794" y="9780"/>
                  </a:cubicBezTo>
                  <a:lnTo>
                    <a:pt x="10794" y="19545"/>
                  </a:lnTo>
                  <a:cubicBezTo>
                    <a:pt x="10794" y="21245"/>
                    <a:pt x="9384" y="22628"/>
                    <a:pt x="7652" y="22628"/>
                  </a:cubicBezTo>
                  <a:cubicBezTo>
                    <a:pt x="5919" y="22628"/>
                    <a:pt x="4511" y="21245"/>
                    <a:pt x="4511" y="19545"/>
                  </a:cubicBezTo>
                  <a:lnTo>
                    <a:pt x="4511" y="10598"/>
                  </a:lnTo>
                  <a:lnTo>
                    <a:pt x="7051" y="10598"/>
                  </a:lnTo>
                  <a:cubicBezTo>
                    <a:pt x="7240" y="10598"/>
                    <a:pt x="7392" y="10446"/>
                    <a:pt x="7392" y="10256"/>
                  </a:cubicBezTo>
                  <a:lnTo>
                    <a:pt x="7392" y="8522"/>
                  </a:lnTo>
                  <a:cubicBezTo>
                    <a:pt x="7392" y="8332"/>
                    <a:pt x="7240" y="8180"/>
                    <a:pt x="7051" y="8180"/>
                  </a:cubicBezTo>
                  <a:lnTo>
                    <a:pt x="6983" y="8180"/>
                  </a:lnTo>
                  <a:lnTo>
                    <a:pt x="8267" y="6049"/>
                  </a:lnTo>
                  <a:cubicBezTo>
                    <a:pt x="8335" y="5934"/>
                    <a:pt x="8332" y="5789"/>
                    <a:pt x="8255" y="5679"/>
                  </a:cubicBezTo>
                  <a:lnTo>
                    <a:pt x="4451" y="150"/>
                  </a:lnTo>
                  <a:lnTo>
                    <a:pt x="4451" y="147"/>
                  </a:lnTo>
                  <a:cubicBezTo>
                    <a:pt x="4450" y="147"/>
                    <a:pt x="4448" y="146"/>
                    <a:pt x="4448" y="144"/>
                  </a:cubicBezTo>
                  <a:cubicBezTo>
                    <a:pt x="4441" y="135"/>
                    <a:pt x="4435" y="125"/>
                    <a:pt x="4428" y="118"/>
                  </a:cubicBezTo>
                  <a:cubicBezTo>
                    <a:pt x="4425" y="115"/>
                    <a:pt x="4422" y="112"/>
                    <a:pt x="4419" y="109"/>
                  </a:cubicBezTo>
                  <a:cubicBezTo>
                    <a:pt x="4413" y="102"/>
                    <a:pt x="4408" y="96"/>
                    <a:pt x="4402" y="90"/>
                  </a:cubicBezTo>
                  <a:lnTo>
                    <a:pt x="4393" y="82"/>
                  </a:lnTo>
                  <a:cubicBezTo>
                    <a:pt x="4384" y="74"/>
                    <a:pt x="4376" y="69"/>
                    <a:pt x="4368" y="64"/>
                  </a:cubicBezTo>
                  <a:cubicBezTo>
                    <a:pt x="4366" y="63"/>
                    <a:pt x="4364" y="61"/>
                    <a:pt x="4363" y="60"/>
                  </a:cubicBezTo>
                  <a:cubicBezTo>
                    <a:pt x="4353" y="53"/>
                    <a:pt x="4341" y="45"/>
                    <a:pt x="4329" y="40"/>
                  </a:cubicBezTo>
                  <a:lnTo>
                    <a:pt x="4325" y="38"/>
                  </a:lnTo>
                  <a:cubicBezTo>
                    <a:pt x="4315" y="32"/>
                    <a:pt x="4305" y="28"/>
                    <a:pt x="4294" y="24"/>
                  </a:cubicBezTo>
                  <a:lnTo>
                    <a:pt x="4286" y="21"/>
                  </a:lnTo>
                  <a:cubicBezTo>
                    <a:pt x="4277" y="18"/>
                    <a:pt x="4267" y="15"/>
                    <a:pt x="4258" y="12"/>
                  </a:cubicBezTo>
                  <a:lnTo>
                    <a:pt x="4248" y="9"/>
                  </a:lnTo>
                  <a:cubicBezTo>
                    <a:pt x="4238" y="8"/>
                    <a:pt x="4229" y="5"/>
                    <a:pt x="4219" y="3"/>
                  </a:cubicBezTo>
                  <a:lnTo>
                    <a:pt x="4209" y="2"/>
                  </a:lnTo>
                  <a:cubicBezTo>
                    <a:pt x="4196" y="0"/>
                    <a:pt x="4183" y="0"/>
                    <a:pt x="41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6"/>
            <p:cNvSpPr/>
            <p:nvPr/>
          </p:nvSpPr>
          <p:spPr>
            <a:xfrm>
              <a:off x="4648175" y="3194475"/>
              <a:ext cx="315100" cy="582675"/>
            </a:xfrm>
            <a:custGeom>
              <a:rect b="b" l="l" r="r" t="t"/>
              <a:pathLst>
                <a:path extrusionOk="0" h="23307" w="12604">
                  <a:moveTo>
                    <a:pt x="4136" y="0"/>
                  </a:moveTo>
                  <a:cubicBezTo>
                    <a:pt x="1856" y="0"/>
                    <a:pt x="1" y="1827"/>
                    <a:pt x="1" y="4072"/>
                  </a:cubicBezTo>
                  <a:lnTo>
                    <a:pt x="1" y="8413"/>
                  </a:lnTo>
                  <a:cubicBezTo>
                    <a:pt x="1" y="8602"/>
                    <a:pt x="155" y="8754"/>
                    <a:pt x="343" y="8754"/>
                  </a:cubicBezTo>
                  <a:cubicBezTo>
                    <a:pt x="532" y="8754"/>
                    <a:pt x="686" y="8602"/>
                    <a:pt x="686" y="8413"/>
                  </a:cubicBezTo>
                  <a:lnTo>
                    <a:pt x="686" y="4072"/>
                  </a:lnTo>
                  <a:cubicBezTo>
                    <a:pt x="686" y="2204"/>
                    <a:pt x="2234" y="685"/>
                    <a:pt x="4137" y="685"/>
                  </a:cubicBezTo>
                  <a:cubicBezTo>
                    <a:pt x="6039" y="685"/>
                    <a:pt x="7587" y="2204"/>
                    <a:pt x="7587" y="4072"/>
                  </a:cubicBezTo>
                  <a:lnTo>
                    <a:pt x="7587" y="9938"/>
                  </a:lnTo>
                  <a:cubicBezTo>
                    <a:pt x="5157" y="10108"/>
                    <a:pt x="3233" y="12139"/>
                    <a:pt x="3233" y="14611"/>
                  </a:cubicBezTo>
                  <a:lnTo>
                    <a:pt x="3233" y="15248"/>
                  </a:lnTo>
                  <a:cubicBezTo>
                    <a:pt x="3238" y="15433"/>
                    <a:pt x="3390" y="15581"/>
                    <a:pt x="3576" y="15581"/>
                  </a:cubicBezTo>
                  <a:cubicBezTo>
                    <a:pt x="3761" y="15581"/>
                    <a:pt x="3914" y="15433"/>
                    <a:pt x="3918" y="15248"/>
                  </a:cubicBezTo>
                  <a:lnTo>
                    <a:pt x="3918" y="14611"/>
                  </a:lnTo>
                  <a:cubicBezTo>
                    <a:pt x="3918" y="12404"/>
                    <a:pt x="5713" y="10609"/>
                    <a:pt x="7919" y="10609"/>
                  </a:cubicBezTo>
                  <a:cubicBezTo>
                    <a:pt x="10124" y="10609"/>
                    <a:pt x="11920" y="12404"/>
                    <a:pt x="11920" y="14611"/>
                  </a:cubicBezTo>
                  <a:lnTo>
                    <a:pt x="11920" y="18621"/>
                  </a:lnTo>
                  <a:cubicBezTo>
                    <a:pt x="11920" y="20827"/>
                    <a:pt x="10124" y="22622"/>
                    <a:pt x="7919" y="22622"/>
                  </a:cubicBezTo>
                  <a:cubicBezTo>
                    <a:pt x="5713" y="22622"/>
                    <a:pt x="3918" y="20827"/>
                    <a:pt x="3918" y="18621"/>
                  </a:cubicBezTo>
                  <a:lnTo>
                    <a:pt x="3918" y="16616"/>
                  </a:lnTo>
                  <a:cubicBezTo>
                    <a:pt x="3922" y="16424"/>
                    <a:pt x="3767" y="16266"/>
                    <a:pt x="3576" y="16266"/>
                  </a:cubicBezTo>
                  <a:cubicBezTo>
                    <a:pt x="3384" y="16266"/>
                    <a:pt x="3229" y="16424"/>
                    <a:pt x="3233" y="16616"/>
                  </a:cubicBezTo>
                  <a:lnTo>
                    <a:pt x="3233" y="18621"/>
                  </a:lnTo>
                  <a:cubicBezTo>
                    <a:pt x="3233" y="21204"/>
                    <a:pt x="5335" y="23307"/>
                    <a:pt x="7919" y="23307"/>
                  </a:cubicBezTo>
                  <a:cubicBezTo>
                    <a:pt x="10502" y="23307"/>
                    <a:pt x="12604" y="21204"/>
                    <a:pt x="12604" y="18621"/>
                  </a:cubicBezTo>
                  <a:lnTo>
                    <a:pt x="12604" y="14611"/>
                  </a:lnTo>
                  <a:cubicBezTo>
                    <a:pt x="12604" y="12146"/>
                    <a:pt x="10692" y="10119"/>
                    <a:pt x="8272" y="9939"/>
                  </a:cubicBezTo>
                  <a:lnTo>
                    <a:pt x="8270" y="9938"/>
                  </a:lnTo>
                  <a:lnTo>
                    <a:pt x="8270" y="4072"/>
                  </a:lnTo>
                  <a:cubicBezTo>
                    <a:pt x="8270" y="1827"/>
                    <a:pt x="6416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6"/>
            <p:cNvSpPr/>
            <p:nvPr/>
          </p:nvSpPr>
          <p:spPr>
            <a:xfrm>
              <a:off x="4817825" y="3485150"/>
              <a:ext cx="56600" cy="82150"/>
            </a:xfrm>
            <a:custGeom>
              <a:rect b="b" l="l" r="r" t="t"/>
              <a:pathLst>
                <a:path extrusionOk="0" h="3286" w="2264">
                  <a:moveTo>
                    <a:pt x="1142" y="684"/>
                  </a:moveTo>
                  <a:cubicBezTo>
                    <a:pt x="1384" y="684"/>
                    <a:pt x="1579" y="880"/>
                    <a:pt x="1580" y="1121"/>
                  </a:cubicBezTo>
                  <a:lnTo>
                    <a:pt x="1580" y="2164"/>
                  </a:lnTo>
                  <a:cubicBezTo>
                    <a:pt x="1579" y="2405"/>
                    <a:pt x="1384" y="2601"/>
                    <a:pt x="1142" y="2601"/>
                  </a:cubicBezTo>
                  <a:lnTo>
                    <a:pt x="1122" y="2601"/>
                  </a:lnTo>
                  <a:cubicBezTo>
                    <a:pt x="879" y="2601"/>
                    <a:pt x="685" y="2405"/>
                    <a:pt x="685" y="2164"/>
                  </a:cubicBezTo>
                  <a:lnTo>
                    <a:pt x="685" y="1121"/>
                  </a:lnTo>
                  <a:cubicBezTo>
                    <a:pt x="685" y="880"/>
                    <a:pt x="879" y="684"/>
                    <a:pt x="1122" y="684"/>
                  </a:cubicBezTo>
                  <a:close/>
                  <a:moveTo>
                    <a:pt x="1122" y="1"/>
                  </a:moveTo>
                  <a:cubicBezTo>
                    <a:pt x="502" y="1"/>
                    <a:pt x="0" y="503"/>
                    <a:pt x="0" y="1121"/>
                  </a:cubicBezTo>
                  <a:lnTo>
                    <a:pt x="0" y="2164"/>
                  </a:lnTo>
                  <a:cubicBezTo>
                    <a:pt x="0" y="2783"/>
                    <a:pt x="502" y="3284"/>
                    <a:pt x="1122" y="3285"/>
                  </a:cubicBezTo>
                  <a:lnTo>
                    <a:pt x="1142" y="3285"/>
                  </a:lnTo>
                  <a:cubicBezTo>
                    <a:pt x="1761" y="3284"/>
                    <a:pt x="2263" y="2783"/>
                    <a:pt x="2263" y="2164"/>
                  </a:cubicBezTo>
                  <a:lnTo>
                    <a:pt x="2263" y="1121"/>
                  </a:lnTo>
                  <a:cubicBezTo>
                    <a:pt x="2263" y="503"/>
                    <a:pt x="1761" y="1"/>
                    <a:pt x="11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" name="Google Shape;1327;p46"/>
          <p:cNvGrpSpPr/>
          <p:nvPr/>
        </p:nvGrpSpPr>
        <p:grpSpPr>
          <a:xfrm>
            <a:off x="8434539" y="4794949"/>
            <a:ext cx="918420" cy="884364"/>
            <a:chOff x="3668300" y="3185000"/>
            <a:chExt cx="587225" cy="565450"/>
          </a:xfrm>
        </p:grpSpPr>
        <p:sp>
          <p:nvSpPr>
            <p:cNvPr id="1328" name="Google Shape;1328;p46"/>
            <p:cNvSpPr/>
            <p:nvPr/>
          </p:nvSpPr>
          <p:spPr>
            <a:xfrm>
              <a:off x="3725650" y="3185000"/>
              <a:ext cx="529875" cy="430075"/>
            </a:xfrm>
            <a:custGeom>
              <a:rect b="b" l="l" r="r" t="t"/>
              <a:pathLst>
                <a:path extrusionOk="0" h="17203" w="21195">
                  <a:moveTo>
                    <a:pt x="9382" y="0"/>
                  </a:moveTo>
                  <a:cubicBezTo>
                    <a:pt x="5744" y="0"/>
                    <a:pt x="2382" y="1141"/>
                    <a:pt x="154" y="3128"/>
                  </a:cubicBezTo>
                  <a:cubicBezTo>
                    <a:pt x="13" y="3254"/>
                    <a:pt x="0" y="3471"/>
                    <a:pt x="126" y="3613"/>
                  </a:cubicBezTo>
                  <a:cubicBezTo>
                    <a:pt x="194" y="3689"/>
                    <a:pt x="289" y="3727"/>
                    <a:pt x="383" y="3727"/>
                  </a:cubicBezTo>
                  <a:cubicBezTo>
                    <a:pt x="465" y="3727"/>
                    <a:pt x="546" y="3699"/>
                    <a:pt x="611" y="3640"/>
                  </a:cubicBezTo>
                  <a:cubicBezTo>
                    <a:pt x="1614" y="2745"/>
                    <a:pt x="2922" y="2004"/>
                    <a:pt x="4396" y="1495"/>
                  </a:cubicBezTo>
                  <a:cubicBezTo>
                    <a:pt x="5950" y="959"/>
                    <a:pt x="7627" y="687"/>
                    <a:pt x="9382" y="687"/>
                  </a:cubicBezTo>
                  <a:cubicBezTo>
                    <a:pt x="15441" y="687"/>
                    <a:pt x="20370" y="4010"/>
                    <a:pt x="20370" y="8096"/>
                  </a:cubicBezTo>
                  <a:cubicBezTo>
                    <a:pt x="20370" y="9971"/>
                    <a:pt x="19332" y="11749"/>
                    <a:pt x="17440" y="13125"/>
                  </a:cubicBezTo>
                  <a:lnTo>
                    <a:pt x="8068" y="4406"/>
                  </a:lnTo>
                  <a:cubicBezTo>
                    <a:pt x="7999" y="4342"/>
                    <a:pt x="7917" y="4314"/>
                    <a:pt x="7837" y="4314"/>
                  </a:cubicBezTo>
                  <a:cubicBezTo>
                    <a:pt x="7660" y="4314"/>
                    <a:pt x="7491" y="4452"/>
                    <a:pt x="7491" y="4659"/>
                  </a:cubicBezTo>
                  <a:lnTo>
                    <a:pt x="7491" y="7375"/>
                  </a:lnTo>
                  <a:cubicBezTo>
                    <a:pt x="7495" y="7562"/>
                    <a:pt x="7647" y="7710"/>
                    <a:pt x="7834" y="7710"/>
                  </a:cubicBezTo>
                  <a:cubicBezTo>
                    <a:pt x="8022" y="7710"/>
                    <a:pt x="8174" y="7562"/>
                    <a:pt x="8178" y="7375"/>
                  </a:cubicBezTo>
                  <a:lnTo>
                    <a:pt x="8178" y="5447"/>
                  </a:lnTo>
                  <a:lnTo>
                    <a:pt x="19916" y="16366"/>
                  </a:lnTo>
                  <a:lnTo>
                    <a:pt x="17275" y="16516"/>
                  </a:lnTo>
                  <a:cubicBezTo>
                    <a:pt x="17089" y="16528"/>
                    <a:pt x="16945" y="16683"/>
                    <a:pt x="16951" y="16868"/>
                  </a:cubicBezTo>
                  <a:cubicBezTo>
                    <a:pt x="16955" y="17054"/>
                    <a:pt x="17108" y="17202"/>
                    <a:pt x="17293" y="17202"/>
                  </a:cubicBezTo>
                  <a:lnTo>
                    <a:pt x="17314" y="17202"/>
                  </a:lnTo>
                  <a:lnTo>
                    <a:pt x="20759" y="17008"/>
                  </a:lnTo>
                  <a:cubicBezTo>
                    <a:pt x="21061" y="16990"/>
                    <a:pt x="21194" y="16619"/>
                    <a:pt x="20974" y="16413"/>
                  </a:cubicBezTo>
                  <a:lnTo>
                    <a:pt x="17952" y="13601"/>
                  </a:lnTo>
                  <a:cubicBezTo>
                    <a:pt x="19957" y="12103"/>
                    <a:pt x="21057" y="10162"/>
                    <a:pt x="21057" y="8097"/>
                  </a:cubicBezTo>
                  <a:cubicBezTo>
                    <a:pt x="21057" y="5909"/>
                    <a:pt x="19825" y="3861"/>
                    <a:pt x="17588" y="2332"/>
                  </a:cubicBezTo>
                  <a:cubicBezTo>
                    <a:pt x="15391" y="829"/>
                    <a:pt x="12477" y="0"/>
                    <a:pt x="9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6"/>
            <p:cNvSpPr/>
            <p:nvPr/>
          </p:nvSpPr>
          <p:spPr>
            <a:xfrm>
              <a:off x="3668300" y="3286950"/>
              <a:ext cx="463300" cy="463500"/>
            </a:xfrm>
            <a:custGeom>
              <a:rect b="b" l="l" r="r" t="t"/>
              <a:pathLst>
                <a:path extrusionOk="0" h="18540" w="18532">
                  <a:moveTo>
                    <a:pt x="4104" y="6556"/>
                  </a:moveTo>
                  <a:cubicBezTo>
                    <a:pt x="4434" y="6556"/>
                    <a:pt x="4758" y="6685"/>
                    <a:pt x="5001" y="6928"/>
                  </a:cubicBezTo>
                  <a:cubicBezTo>
                    <a:pt x="5364" y="7291"/>
                    <a:pt x="5471" y="7836"/>
                    <a:pt x="5276" y="8310"/>
                  </a:cubicBezTo>
                  <a:cubicBezTo>
                    <a:pt x="5080" y="8785"/>
                    <a:pt x="4617" y="9094"/>
                    <a:pt x="4103" y="9094"/>
                  </a:cubicBezTo>
                  <a:cubicBezTo>
                    <a:pt x="3403" y="9092"/>
                    <a:pt x="2835" y="8525"/>
                    <a:pt x="2835" y="7824"/>
                  </a:cubicBezTo>
                  <a:cubicBezTo>
                    <a:pt x="2835" y="7312"/>
                    <a:pt x="3144" y="6850"/>
                    <a:pt x="3619" y="6654"/>
                  </a:cubicBezTo>
                  <a:cubicBezTo>
                    <a:pt x="3776" y="6588"/>
                    <a:pt x="3940" y="6556"/>
                    <a:pt x="4104" y="6556"/>
                  </a:cubicBezTo>
                  <a:close/>
                  <a:moveTo>
                    <a:pt x="1694" y="0"/>
                  </a:moveTo>
                  <a:cubicBezTo>
                    <a:pt x="1593" y="0"/>
                    <a:pt x="1493" y="45"/>
                    <a:pt x="1425" y="131"/>
                  </a:cubicBezTo>
                  <a:cubicBezTo>
                    <a:pt x="492" y="1313"/>
                    <a:pt x="1" y="2657"/>
                    <a:pt x="1" y="4018"/>
                  </a:cubicBezTo>
                  <a:cubicBezTo>
                    <a:pt x="1" y="6012"/>
                    <a:pt x="1049" y="7927"/>
                    <a:pt x="2956" y="9409"/>
                  </a:cubicBezTo>
                  <a:cubicBezTo>
                    <a:pt x="3204" y="9602"/>
                    <a:pt x="3464" y="9786"/>
                    <a:pt x="3735" y="9960"/>
                  </a:cubicBezTo>
                  <a:cubicBezTo>
                    <a:pt x="4572" y="10569"/>
                    <a:pt x="6663" y="12451"/>
                    <a:pt x="6420" y="13921"/>
                  </a:cubicBezTo>
                  <a:cubicBezTo>
                    <a:pt x="6291" y="14713"/>
                    <a:pt x="5489" y="15342"/>
                    <a:pt x="4038" y="15795"/>
                  </a:cubicBezTo>
                  <a:cubicBezTo>
                    <a:pt x="3854" y="15850"/>
                    <a:pt x="3751" y="16044"/>
                    <a:pt x="3807" y="16227"/>
                  </a:cubicBezTo>
                  <a:cubicBezTo>
                    <a:pt x="3854" y="16374"/>
                    <a:pt x="3989" y="16468"/>
                    <a:pt x="4135" y="16468"/>
                  </a:cubicBezTo>
                  <a:cubicBezTo>
                    <a:pt x="4171" y="16468"/>
                    <a:pt x="4207" y="16462"/>
                    <a:pt x="4243" y="16451"/>
                  </a:cubicBezTo>
                  <a:cubicBezTo>
                    <a:pt x="5962" y="15914"/>
                    <a:pt x="6922" y="15100"/>
                    <a:pt x="7098" y="14031"/>
                  </a:cubicBezTo>
                  <a:cubicBezTo>
                    <a:pt x="7269" y="12991"/>
                    <a:pt x="6639" y="11917"/>
                    <a:pt x="5917" y="11065"/>
                  </a:cubicBezTo>
                  <a:lnTo>
                    <a:pt x="5917" y="11065"/>
                  </a:lnTo>
                  <a:cubicBezTo>
                    <a:pt x="7109" y="11533"/>
                    <a:pt x="8418" y="11855"/>
                    <a:pt x="9785" y="12008"/>
                  </a:cubicBezTo>
                  <a:lnTo>
                    <a:pt x="9785" y="18196"/>
                  </a:lnTo>
                  <a:cubicBezTo>
                    <a:pt x="9785" y="18402"/>
                    <a:pt x="9953" y="18540"/>
                    <a:pt x="10130" y="18540"/>
                  </a:cubicBezTo>
                  <a:cubicBezTo>
                    <a:pt x="10212" y="18540"/>
                    <a:pt x="10295" y="18510"/>
                    <a:pt x="10365" y="18444"/>
                  </a:cubicBezTo>
                  <a:lnTo>
                    <a:pt x="15691" y="13345"/>
                  </a:lnTo>
                  <a:lnTo>
                    <a:pt x="18198" y="13202"/>
                  </a:lnTo>
                  <a:cubicBezTo>
                    <a:pt x="18386" y="13192"/>
                    <a:pt x="18531" y="13030"/>
                    <a:pt x="18521" y="12840"/>
                  </a:cubicBezTo>
                  <a:lnTo>
                    <a:pt x="18521" y="12840"/>
                  </a:lnTo>
                  <a:lnTo>
                    <a:pt x="18521" y="12841"/>
                  </a:lnTo>
                  <a:cubicBezTo>
                    <a:pt x="18511" y="12660"/>
                    <a:pt x="18360" y="12518"/>
                    <a:pt x="18180" y="12518"/>
                  </a:cubicBezTo>
                  <a:cubicBezTo>
                    <a:pt x="18173" y="12518"/>
                    <a:pt x="18166" y="12519"/>
                    <a:pt x="18158" y="12519"/>
                  </a:cubicBezTo>
                  <a:lnTo>
                    <a:pt x="15525" y="12667"/>
                  </a:lnTo>
                  <a:cubicBezTo>
                    <a:pt x="15444" y="12673"/>
                    <a:pt x="15367" y="12706"/>
                    <a:pt x="15308" y="12763"/>
                  </a:cubicBezTo>
                  <a:lnTo>
                    <a:pt x="10471" y="17394"/>
                  </a:lnTo>
                  <a:lnTo>
                    <a:pt x="10471" y="11775"/>
                  </a:lnTo>
                  <a:cubicBezTo>
                    <a:pt x="10474" y="11760"/>
                    <a:pt x="10477" y="11746"/>
                    <a:pt x="10478" y="11733"/>
                  </a:cubicBezTo>
                  <a:cubicBezTo>
                    <a:pt x="10481" y="11697"/>
                    <a:pt x="10479" y="11660"/>
                    <a:pt x="10471" y="11625"/>
                  </a:cubicBezTo>
                  <a:lnTo>
                    <a:pt x="10471" y="4669"/>
                  </a:lnTo>
                  <a:cubicBezTo>
                    <a:pt x="10466" y="4483"/>
                    <a:pt x="10314" y="4334"/>
                    <a:pt x="10128" y="4334"/>
                  </a:cubicBezTo>
                  <a:cubicBezTo>
                    <a:pt x="9941" y="4334"/>
                    <a:pt x="9789" y="4483"/>
                    <a:pt x="9785" y="4669"/>
                  </a:cubicBezTo>
                  <a:lnTo>
                    <a:pt x="9785" y="11318"/>
                  </a:lnTo>
                  <a:cubicBezTo>
                    <a:pt x="7887" y="11094"/>
                    <a:pt x="6116" y="10536"/>
                    <a:pt x="4640" y="9705"/>
                  </a:cubicBezTo>
                  <a:cubicBezTo>
                    <a:pt x="5344" y="9503"/>
                    <a:pt x="5875" y="8927"/>
                    <a:pt x="6020" y="8210"/>
                  </a:cubicBezTo>
                  <a:cubicBezTo>
                    <a:pt x="6165" y="7495"/>
                    <a:pt x="5898" y="6757"/>
                    <a:pt x="5328" y="6300"/>
                  </a:cubicBezTo>
                  <a:cubicBezTo>
                    <a:pt x="4974" y="6016"/>
                    <a:pt x="4541" y="5870"/>
                    <a:pt x="4103" y="5870"/>
                  </a:cubicBezTo>
                  <a:cubicBezTo>
                    <a:pt x="3835" y="5870"/>
                    <a:pt x="3565" y="5925"/>
                    <a:pt x="3311" y="6037"/>
                  </a:cubicBezTo>
                  <a:cubicBezTo>
                    <a:pt x="2644" y="6333"/>
                    <a:pt x="2196" y="6977"/>
                    <a:pt x="2152" y="7707"/>
                  </a:cubicBezTo>
                  <a:cubicBezTo>
                    <a:pt x="1199" y="6590"/>
                    <a:pt x="687" y="5319"/>
                    <a:pt x="687" y="4018"/>
                  </a:cubicBezTo>
                  <a:cubicBezTo>
                    <a:pt x="687" y="2814"/>
                    <a:pt x="1128" y="1617"/>
                    <a:pt x="1963" y="556"/>
                  </a:cubicBezTo>
                  <a:cubicBezTo>
                    <a:pt x="2081" y="407"/>
                    <a:pt x="2056" y="191"/>
                    <a:pt x="1907" y="74"/>
                  </a:cubicBezTo>
                  <a:cubicBezTo>
                    <a:pt x="1843" y="25"/>
                    <a:pt x="1768" y="0"/>
                    <a:pt x="16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" name="Google Shape;1330;p46"/>
          <p:cNvGrpSpPr/>
          <p:nvPr/>
        </p:nvGrpSpPr>
        <p:grpSpPr>
          <a:xfrm>
            <a:off x="7349133" y="4779758"/>
            <a:ext cx="725540" cy="914745"/>
            <a:chOff x="3000200" y="3138275"/>
            <a:chExt cx="463900" cy="584875"/>
          </a:xfrm>
        </p:grpSpPr>
        <p:sp>
          <p:nvSpPr>
            <p:cNvPr id="1331" name="Google Shape;1331;p46"/>
            <p:cNvSpPr/>
            <p:nvPr/>
          </p:nvSpPr>
          <p:spPr>
            <a:xfrm>
              <a:off x="3000200" y="3138275"/>
              <a:ext cx="463900" cy="457675"/>
            </a:xfrm>
            <a:custGeom>
              <a:rect b="b" l="l" r="r" t="t"/>
              <a:pathLst>
                <a:path extrusionOk="0" h="18307" w="18556">
                  <a:moveTo>
                    <a:pt x="10945" y="2691"/>
                  </a:moveTo>
                  <a:lnTo>
                    <a:pt x="15616" y="7363"/>
                  </a:lnTo>
                  <a:lnTo>
                    <a:pt x="14795" y="8185"/>
                  </a:lnTo>
                  <a:lnTo>
                    <a:pt x="10123" y="3512"/>
                  </a:lnTo>
                  <a:lnTo>
                    <a:pt x="10945" y="2691"/>
                  </a:lnTo>
                  <a:close/>
                  <a:moveTo>
                    <a:pt x="15764" y="0"/>
                  </a:moveTo>
                  <a:cubicBezTo>
                    <a:pt x="15113" y="0"/>
                    <a:pt x="14461" y="248"/>
                    <a:pt x="13965" y="744"/>
                  </a:cubicBezTo>
                  <a:lnTo>
                    <a:pt x="13597" y="1112"/>
                  </a:lnTo>
                  <a:cubicBezTo>
                    <a:pt x="13466" y="1247"/>
                    <a:pt x="13467" y="1460"/>
                    <a:pt x="13601" y="1594"/>
                  </a:cubicBezTo>
                  <a:cubicBezTo>
                    <a:pt x="13668" y="1660"/>
                    <a:pt x="13755" y="1694"/>
                    <a:pt x="13842" y="1694"/>
                  </a:cubicBezTo>
                  <a:cubicBezTo>
                    <a:pt x="13928" y="1694"/>
                    <a:pt x="14014" y="1661"/>
                    <a:pt x="14081" y="1597"/>
                  </a:cubicBezTo>
                  <a:lnTo>
                    <a:pt x="14450" y="1228"/>
                  </a:lnTo>
                  <a:cubicBezTo>
                    <a:pt x="14813" y="865"/>
                    <a:pt x="15289" y="684"/>
                    <a:pt x="15765" y="684"/>
                  </a:cubicBezTo>
                  <a:cubicBezTo>
                    <a:pt x="16240" y="684"/>
                    <a:pt x="16716" y="865"/>
                    <a:pt x="17078" y="1228"/>
                  </a:cubicBezTo>
                  <a:cubicBezTo>
                    <a:pt x="17805" y="1955"/>
                    <a:pt x="17805" y="3132"/>
                    <a:pt x="17080" y="3858"/>
                  </a:cubicBezTo>
                  <a:lnTo>
                    <a:pt x="15081" y="5858"/>
                  </a:lnTo>
                  <a:lnTo>
                    <a:pt x="12451" y="3227"/>
                  </a:lnTo>
                  <a:lnTo>
                    <a:pt x="13112" y="2566"/>
                  </a:lnTo>
                  <a:cubicBezTo>
                    <a:pt x="13243" y="2432"/>
                    <a:pt x="13241" y="2218"/>
                    <a:pt x="13108" y="2086"/>
                  </a:cubicBezTo>
                  <a:cubicBezTo>
                    <a:pt x="13041" y="2019"/>
                    <a:pt x="12953" y="1985"/>
                    <a:pt x="12866" y="1985"/>
                  </a:cubicBezTo>
                  <a:cubicBezTo>
                    <a:pt x="12780" y="1985"/>
                    <a:pt x="12694" y="2017"/>
                    <a:pt x="12628" y="2081"/>
                  </a:cubicBezTo>
                  <a:lnTo>
                    <a:pt x="11966" y="2743"/>
                  </a:lnTo>
                  <a:lnTo>
                    <a:pt x="11187" y="1964"/>
                  </a:lnTo>
                  <a:cubicBezTo>
                    <a:pt x="11120" y="1897"/>
                    <a:pt x="11032" y="1864"/>
                    <a:pt x="10945" y="1864"/>
                  </a:cubicBezTo>
                  <a:cubicBezTo>
                    <a:pt x="10857" y="1864"/>
                    <a:pt x="10769" y="1897"/>
                    <a:pt x="10702" y="1964"/>
                  </a:cubicBezTo>
                  <a:lnTo>
                    <a:pt x="9397" y="3269"/>
                  </a:lnTo>
                  <a:cubicBezTo>
                    <a:pt x="9263" y="3403"/>
                    <a:pt x="9263" y="3620"/>
                    <a:pt x="9397" y="3754"/>
                  </a:cubicBezTo>
                  <a:lnTo>
                    <a:pt x="10177" y="4533"/>
                  </a:lnTo>
                  <a:lnTo>
                    <a:pt x="7750" y="6959"/>
                  </a:lnTo>
                  <a:cubicBezTo>
                    <a:pt x="7617" y="7092"/>
                    <a:pt x="7617" y="7310"/>
                    <a:pt x="7750" y="7443"/>
                  </a:cubicBezTo>
                  <a:cubicBezTo>
                    <a:pt x="7817" y="7510"/>
                    <a:pt x="7905" y="7543"/>
                    <a:pt x="7992" y="7543"/>
                  </a:cubicBezTo>
                  <a:cubicBezTo>
                    <a:pt x="8080" y="7543"/>
                    <a:pt x="8168" y="7510"/>
                    <a:pt x="8235" y="7443"/>
                  </a:cubicBezTo>
                  <a:lnTo>
                    <a:pt x="10660" y="5019"/>
                  </a:lnTo>
                  <a:lnTo>
                    <a:pt x="13289" y="7648"/>
                  </a:lnTo>
                  <a:lnTo>
                    <a:pt x="11184" y="9754"/>
                  </a:lnTo>
                  <a:lnTo>
                    <a:pt x="5925" y="9754"/>
                  </a:lnTo>
                  <a:lnTo>
                    <a:pt x="7258" y="8421"/>
                  </a:lnTo>
                  <a:cubicBezTo>
                    <a:pt x="7387" y="8288"/>
                    <a:pt x="7386" y="8073"/>
                    <a:pt x="7254" y="7941"/>
                  </a:cubicBezTo>
                  <a:cubicBezTo>
                    <a:pt x="7187" y="7874"/>
                    <a:pt x="7099" y="7841"/>
                    <a:pt x="7011" y="7841"/>
                  </a:cubicBezTo>
                  <a:cubicBezTo>
                    <a:pt x="6925" y="7841"/>
                    <a:pt x="6839" y="7873"/>
                    <a:pt x="6772" y="7936"/>
                  </a:cubicBezTo>
                  <a:lnTo>
                    <a:pt x="4856" y="9854"/>
                  </a:lnTo>
                  <a:lnTo>
                    <a:pt x="2491" y="12219"/>
                  </a:lnTo>
                  <a:cubicBezTo>
                    <a:pt x="1809" y="12895"/>
                    <a:pt x="1570" y="13902"/>
                    <a:pt x="1874" y="14815"/>
                  </a:cubicBezTo>
                  <a:lnTo>
                    <a:pt x="335" y="16351"/>
                  </a:lnTo>
                  <a:cubicBezTo>
                    <a:pt x="200" y="16486"/>
                    <a:pt x="102" y="16651"/>
                    <a:pt x="48" y="16835"/>
                  </a:cubicBezTo>
                  <a:cubicBezTo>
                    <a:pt x="36" y="16870"/>
                    <a:pt x="28" y="16907"/>
                    <a:pt x="22" y="16943"/>
                  </a:cubicBezTo>
                  <a:cubicBezTo>
                    <a:pt x="15" y="16979"/>
                    <a:pt x="9" y="17015"/>
                    <a:pt x="6" y="17052"/>
                  </a:cubicBezTo>
                  <a:cubicBezTo>
                    <a:pt x="1" y="17088"/>
                    <a:pt x="0" y="17124"/>
                    <a:pt x="0" y="17162"/>
                  </a:cubicBezTo>
                  <a:cubicBezTo>
                    <a:pt x="0" y="17607"/>
                    <a:pt x="258" y="18013"/>
                    <a:pt x="664" y="18201"/>
                  </a:cubicBezTo>
                  <a:cubicBezTo>
                    <a:pt x="680" y="18208"/>
                    <a:pt x="698" y="18215"/>
                    <a:pt x="715" y="18222"/>
                  </a:cubicBezTo>
                  <a:cubicBezTo>
                    <a:pt x="854" y="18278"/>
                    <a:pt x="1000" y="18306"/>
                    <a:pt x="1146" y="18306"/>
                  </a:cubicBezTo>
                  <a:cubicBezTo>
                    <a:pt x="1344" y="18306"/>
                    <a:pt x="1542" y="18255"/>
                    <a:pt x="1718" y="18154"/>
                  </a:cubicBezTo>
                  <a:cubicBezTo>
                    <a:pt x="1805" y="18105"/>
                    <a:pt x="1885" y="18043"/>
                    <a:pt x="1956" y="17971"/>
                  </a:cubicBezTo>
                  <a:lnTo>
                    <a:pt x="3495" y="16434"/>
                  </a:lnTo>
                  <a:cubicBezTo>
                    <a:pt x="3754" y="16520"/>
                    <a:pt x="4024" y="16564"/>
                    <a:pt x="4294" y="16564"/>
                  </a:cubicBezTo>
                  <a:cubicBezTo>
                    <a:pt x="4575" y="16564"/>
                    <a:pt x="4856" y="16517"/>
                    <a:pt x="5124" y="16423"/>
                  </a:cubicBezTo>
                  <a:lnTo>
                    <a:pt x="5165" y="16409"/>
                  </a:lnTo>
                  <a:cubicBezTo>
                    <a:pt x="5178" y="16403"/>
                    <a:pt x="5192" y="16399"/>
                    <a:pt x="5207" y="16393"/>
                  </a:cubicBezTo>
                  <a:cubicBezTo>
                    <a:pt x="5538" y="16264"/>
                    <a:pt x="5839" y="16068"/>
                    <a:pt x="6090" y="15816"/>
                  </a:cubicBezTo>
                  <a:lnTo>
                    <a:pt x="7051" y="14854"/>
                  </a:lnTo>
                  <a:cubicBezTo>
                    <a:pt x="7184" y="14720"/>
                    <a:pt x="7184" y="14504"/>
                    <a:pt x="7051" y="14371"/>
                  </a:cubicBezTo>
                  <a:cubicBezTo>
                    <a:pt x="6984" y="14303"/>
                    <a:pt x="6896" y="14269"/>
                    <a:pt x="6808" y="14269"/>
                  </a:cubicBezTo>
                  <a:cubicBezTo>
                    <a:pt x="6720" y="14269"/>
                    <a:pt x="6633" y="14303"/>
                    <a:pt x="6566" y="14369"/>
                  </a:cubicBezTo>
                  <a:lnTo>
                    <a:pt x="5606" y="15331"/>
                  </a:lnTo>
                  <a:cubicBezTo>
                    <a:pt x="5255" y="15684"/>
                    <a:pt x="4781" y="15877"/>
                    <a:pt x="4294" y="15877"/>
                  </a:cubicBezTo>
                  <a:cubicBezTo>
                    <a:pt x="4157" y="15877"/>
                    <a:pt x="4019" y="15861"/>
                    <a:pt x="3882" y="15830"/>
                  </a:cubicBezTo>
                  <a:cubicBezTo>
                    <a:pt x="3768" y="15804"/>
                    <a:pt x="3655" y="15768"/>
                    <a:pt x="3547" y="15720"/>
                  </a:cubicBezTo>
                  <a:cubicBezTo>
                    <a:pt x="3503" y="15701"/>
                    <a:pt x="3456" y="15691"/>
                    <a:pt x="3410" y="15691"/>
                  </a:cubicBezTo>
                  <a:cubicBezTo>
                    <a:pt x="3320" y="15691"/>
                    <a:pt x="3233" y="15726"/>
                    <a:pt x="3167" y="15791"/>
                  </a:cubicBezTo>
                  <a:lnTo>
                    <a:pt x="1471" y="17487"/>
                  </a:lnTo>
                  <a:cubicBezTo>
                    <a:pt x="1382" y="17577"/>
                    <a:pt x="1263" y="17623"/>
                    <a:pt x="1145" y="17623"/>
                  </a:cubicBezTo>
                  <a:cubicBezTo>
                    <a:pt x="1034" y="17623"/>
                    <a:pt x="924" y="17583"/>
                    <a:pt x="836" y="17504"/>
                  </a:cubicBezTo>
                  <a:cubicBezTo>
                    <a:pt x="654" y="17339"/>
                    <a:pt x="633" y="17060"/>
                    <a:pt x="789" y="16870"/>
                  </a:cubicBezTo>
                  <a:cubicBezTo>
                    <a:pt x="799" y="16857"/>
                    <a:pt x="810" y="16846"/>
                    <a:pt x="821" y="16835"/>
                  </a:cubicBezTo>
                  <a:lnTo>
                    <a:pt x="2516" y="15140"/>
                  </a:lnTo>
                  <a:cubicBezTo>
                    <a:pt x="2616" y="15041"/>
                    <a:pt x="2645" y="14890"/>
                    <a:pt x="2588" y="14761"/>
                  </a:cubicBezTo>
                  <a:cubicBezTo>
                    <a:pt x="2279" y="14060"/>
                    <a:pt x="2434" y="13242"/>
                    <a:pt x="2977" y="12701"/>
                  </a:cubicBezTo>
                  <a:lnTo>
                    <a:pt x="5240" y="10439"/>
                  </a:lnTo>
                  <a:lnTo>
                    <a:pt x="10498" y="10439"/>
                  </a:lnTo>
                  <a:lnTo>
                    <a:pt x="7541" y="13394"/>
                  </a:lnTo>
                  <a:cubicBezTo>
                    <a:pt x="7408" y="13529"/>
                    <a:pt x="7408" y="13745"/>
                    <a:pt x="7541" y="13879"/>
                  </a:cubicBezTo>
                  <a:cubicBezTo>
                    <a:pt x="7608" y="13946"/>
                    <a:pt x="7696" y="13979"/>
                    <a:pt x="7783" y="13979"/>
                  </a:cubicBezTo>
                  <a:cubicBezTo>
                    <a:pt x="7871" y="13979"/>
                    <a:pt x="7959" y="13946"/>
                    <a:pt x="8027" y="13879"/>
                  </a:cubicBezTo>
                  <a:lnTo>
                    <a:pt x="13774" y="8131"/>
                  </a:lnTo>
                  <a:lnTo>
                    <a:pt x="14554" y="8911"/>
                  </a:lnTo>
                  <a:cubicBezTo>
                    <a:pt x="14621" y="8979"/>
                    <a:pt x="14708" y="9013"/>
                    <a:pt x="14796" y="9013"/>
                  </a:cubicBezTo>
                  <a:cubicBezTo>
                    <a:pt x="14883" y="9013"/>
                    <a:pt x="14971" y="8979"/>
                    <a:pt x="15039" y="8911"/>
                  </a:cubicBezTo>
                  <a:lnTo>
                    <a:pt x="16344" y="7606"/>
                  </a:lnTo>
                  <a:cubicBezTo>
                    <a:pt x="16478" y="7472"/>
                    <a:pt x="16478" y="7255"/>
                    <a:pt x="16344" y="7121"/>
                  </a:cubicBezTo>
                  <a:lnTo>
                    <a:pt x="15564" y="6342"/>
                  </a:lnTo>
                  <a:lnTo>
                    <a:pt x="17563" y="4343"/>
                  </a:lnTo>
                  <a:cubicBezTo>
                    <a:pt x="18555" y="3351"/>
                    <a:pt x="18555" y="1736"/>
                    <a:pt x="17563" y="745"/>
                  </a:cubicBezTo>
                  <a:lnTo>
                    <a:pt x="17563" y="744"/>
                  </a:lnTo>
                  <a:cubicBezTo>
                    <a:pt x="17067" y="248"/>
                    <a:pt x="16415" y="0"/>
                    <a:pt x="15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>
              <a:off x="3016900" y="3599125"/>
              <a:ext cx="96400" cy="124025"/>
            </a:xfrm>
            <a:custGeom>
              <a:rect b="b" l="l" r="r" t="t"/>
              <a:pathLst>
                <a:path extrusionOk="0" h="4961" w="3856">
                  <a:moveTo>
                    <a:pt x="1927" y="879"/>
                  </a:moveTo>
                  <a:cubicBezTo>
                    <a:pt x="2068" y="1056"/>
                    <a:pt x="2252" y="1294"/>
                    <a:pt x="2435" y="1554"/>
                  </a:cubicBezTo>
                  <a:cubicBezTo>
                    <a:pt x="3090" y="2490"/>
                    <a:pt x="3161" y="2894"/>
                    <a:pt x="3161" y="3025"/>
                  </a:cubicBezTo>
                  <a:cubicBezTo>
                    <a:pt x="3159" y="3705"/>
                    <a:pt x="2608" y="4255"/>
                    <a:pt x="1929" y="4257"/>
                  </a:cubicBezTo>
                  <a:cubicBezTo>
                    <a:pt x="1249" y="4255"/>
                    <a:pt x="699" y="3705"/>
                    <a:pt x="697" y="3025"/>
                  </a:cubicBezTo>
                  <a:cubicBezTo>
                    <a:pt x="697" y="2562"/>
                    <a:pt x="1372" y="1571"/>
                    <a:pt x="1927" y="879"/>
                  </a:cubicBezTo>
                  <a:close/>
                  <a:moveTo>
                    <a:pt x="1928" y="0"/>
                  </a:moveTo>
                  <a:cubicBezTo>
                    <a:pt x="1833" y="0"/>
                    <a:pt x="1737" y="39"/>
                    <a:pt x="1669" y="118"/>
                  </a:cubicBezTo>
                  <a:cubicBezTo>
                    <a:pt x="1653" y="137"/>
                    <a:pt x="1260" y="591"/>
                    <a:pt x="861" y="1162"/>
                  </a:cubicBezTo>
                  <a:cubicBezTo>
                    <a:pt x="290" y="1978"/>
                    <a:pt x="12" y="2587"/>
                    <a:pt x="12" y="3025"/>
                  </a:cubicBezTo>
                  <a:cubicBezTo>
                    <a:pt x="1" y="4091"/>
                    <a:pt x="863" y="4960"/>
                    <a:pt x="1929" y="4960"/>
                  </a:cubicBezTo>
                  <a:cubicBezTo>
                    <a:pt x="2994" y="4960"/>
                    <a:pt x="3856" y="4091"/>
                    <a:pt x="3845" y="3025"/>
                  </a:cubicBezTo>
                  <a:cubicBezTo>
                    <a:pt x="3845" y="2587"/>
                    <a:pt x="3567" y="1978"/>
                    <a:pt x="2995" y="1162"/>
                  </a:cubicBezTo>
                  <a:cubicBezTo>
                    <a:pt x="2596" y="591"/>
                    <a:pt x="2205" y="137"/>
                    <a:pt x="2187" y="118"/>
                  </a:cubicBezTo>
                  <a:cubicBezTo>
                    <a:pt x="2119" y="39"/>
                    <a:pt x="2024" y="0"/>
                    <a:pt x="19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3143275" y="3525750"/>
              <a:ext cx="110850" cy="143875"/>
            </a:xfrm>
            <a:custGeom>
              <a:rect b="b" l="l" r="r" t="t"/>
              <a:pathLst>
                <a:path extrusionOk="0" h="5755" w="4434">
                  <a:moveTo>
                    <a:pt x="2219" y="877"/>
                  </a:moveTo>
                  <a:cubicBezTo>
                    <a:pt x="2895" y="1709"/>
                    <a:pt x="3749" y="2956"/>
                    <a:pt x="3749" y="3537"/>
                  </a:cubicBezTo>
                  <a:cubicBezTo>
                    <a:pt x="3748" y="4383"/>
                    <a:pt x="3063" y="5068"/>
                    <a:pt x="2219" y="5069"/>
                  </a:cubicBezTo>
                  <a:cubicBezTo>
                    <a:pt x="1373" y="5068"/>
                    <a:pt x="688" y="4383"/>
                    <a:pt x="687" y="3537"/>
                  </a:cubicBezTo>
                  <a:cubicBezTo>
                    <a:pt x="687" y="2956"/>
                    <a:pt x="1541" y="1711"/>
                    <a:pt x="2219" y="877"/>
                  </a:cubicBezTo>
                  <a:close/>
                  <a:moveTo>
                    <a:pt x="2218" y="0"/>
                  </a:moveTo>
                  <a:cubicBezTo>
                    <a:pt x="2122" y="0"/>
                    <a:pt x="2027" y="39"/>
                    <a:pt x="1959" y="118"/>
                  </a:cubicBezTo>
                  <a:cubicBezTo>
                    <a:pt x="1759" y="349"/>
                    <a:pt x="0" y="2407"/>
                    <a:pt x="0" y="3537"/>
                  </a:cubicBezTo>
                  <a:cubicBezTo>
                    <a:pt x="0" y="4762"/>
                    <a:pt x="993" y="5754"/>
                    <a:pt x="2217" y="5754"/>
                  </a:cubicBezTo>
                  <a:cubicBezTo>
                    <a:pt x="3442" y="5754"/>
                    <a:pt x="4434" y="4762"/>
                    <a:pt x="4434" y="3537"/>
                  </a:cubicBezTo>
                  <a:cubicBezTo>
                    <a:pt x="4434" y="2407"/>
                    <a:pt x="2677" y="349"/>
                    <a:pt x="2475" y="118"/>
                  </a:cubicBezTo>
                  <a:lnTo>
                    <a:pt x="2477" y="118"/>
                  </a:lnTo>
                  <a:cubicBezTo>
                    <a:pt x="2409" y="39"/>
                    <a:pt x="2313" y="0"/>
                    <a:pt x="22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4" name="Google Shape;1334;p46"/>
          <p:cNvSpPr/>
          <p:nvPr/>
        </p:nvSpPr>
        <p:spPr>
          <a:xfrm>
            <a:off x="6069791" y="4844371"/>
            <a:ext cx="919476" cy="785519"/>
          </a:xfrm>
          <a:custGeom>
            <a:rect b="b" l="l" r="r" t="t"/>
            <a:pathLst>
              <a:path extrusionOk="0" h="20090" w="23516">
                <a:moveTo>
                  <a:pt x="11758" y="0"/>
                </a:moveTo>
                <a:cubicBezTo>
                  <a:pt x="11712" y="0"/>
                  <a:pt x="11666" y="9"/>
                  <a:pt x="11622" y="27"/>
                </a:cubicBezTo>
                <a:lnTo>
                  <a:pt x="4535" y="3072"/>
                </a:lnTo>
                <a:cubicBezTo>
                  <a:pt x="4360" y="3146"/>
                  <a:pt x="4277" y="3349"/>
                  <a:pt x="4353" y="3524"/>
                </a:cubicBezTo>
                <a:cubicBezTo>
                  <a:pt x="4409" y="3654"/>
                  <a:pt x="4536" y="3731"/>
                  <a:pt x="4669" y="3731"/>
                </a:cubicBezTo>
                <a:cubicBezTo>
                  <a:pt x="4715" y="3731"/>
                  <a:pt x="4762" y="3722"/>
                  <a:pt x="4807" y="3702"/>
                </a:cubicBezTo>
                <a:lnTo>
                  <a:pt x="11759" y="715"/>
                </a:lnTo>
                <a:lnTo>
                  <a:pt x="22232" y="5215"/>
                </a:lnTo>
                <a:lnTo>
                  <a:pt x="11757" y="9672"/>
                </a:lnTo>
                <a:lnTo>
                  <a:pt x="1284" y="5215"/>
                </a:lnTo>
                <a:lnTo>
                  <a:pt x="3540" y="4246"/>
                </a:lnTo>
                <a:cubicBezTo>
                  <a:pt x="3717" y="4174"/>
                  <a:pt x="3800" y="3970"/>
                  <a:pt x="3725" y="3795"/>
                </a:cubicBezTo>
                <a:cubicBezTo>
                  <a:pt x="3669" y="3665"/>
                  <a:pt x="3542" y="3587"/>
                  <a:pt x="3409" y="3587"/>
                </a:cubicBezTo>
                <a:cubicBezTo>
                  <a:pt x="3362" y="3587"/>
                  <a:pt x="3315" y="3597"/>
                  <a:pt x="3270" y="3616"/>
                </a:cubicBezTo>
                <a:lnTo>
                  <a:pt x="277" y="4902"/>
                </a:lnTo>
                <a:cubicBezTo>
                  <a:pt x="0" y="5021"/>
                  <a:pt x="2" y="5414"/>
                  <a:pt x="279" y="5533"/>
                </a:cubicBezTo>
                <a:lnTo>
                  <a:pt x="5214" y="7632"/>
                </a:lnTo>
                <a:lnTo>
                  <a:pt x="277" y="9753"/>
                </a:lnTo>
                <a:cubicBezTo>
                  <a:pt x="0" y="9874"/>
                  <a:pt x="2" y="10265"/>
                  <a:pt x="279" y="10384"/>
                </a:cubicBezTo>
                <a:lnTo>
                  <a:pt x="5214" y="12484"/>
                </a:lnTo>
                <a:lnTo>
                  <a:pt x="277" y="14605"/>
                </a:lnTo>
                <a:cubicBezTo>
                  <a:pt x="0" y="14725"/>
                  <a:pt x="2" y="15117"/>
                  <a:pt x="279" y="15236"/>
                </a:cubicBezTo>
                <a:lnTo>
                  <a:pt x="11624" y="20062"/>
                </a:lnTo>
                <a:cubicBezTo>
                  <a:pt x="11667" y="20080"/>
                  <a:pt x="11712" y="20089"/>
                  <a:pt x="11758" y="20089"/>
                </a:cubicBezTo>
                <a:cubicBezTo>
                  <a:pt x="11804" y="20089"/>
                  <a:pt x="11850" y="20080"/>
                  <a:pt x="11892" y="20062"/>
                </a:cubicBezTo>
                <a:lnTo>
                  <a:pt x="13629" y="19322"/>
                </a:lnTo>
                <a:cubicBezTo>
                  <a:pt x="13807" y="19251"/>
                  <a:pt x="13891" y="19048"/>
                  <a:pt x="13816" y="18871"/>
                </a:cubicBezTo>
                <a:cubicBezTo>
                  <a:pt x="13761" y="18740"/>
                  <a:pt x="13635" y="18663"/>
                  <a:pt x="13501" y="18663"/>
                </a:cubicBezTo>
                <a:cubicBezTo>
                  <a:pt x="13454" y="18663"/>
                  <a:pt x="13406" y="18672"/>
                  <a:pt x="13360" y="18693"/>
                </a:cubicBezTo>
                <a:lnTo>
                  <a:pt x="11759" y="19375"/>
                </a:lnTo>
                <a:lnTo>
                  <a:pt x="1284" y="14918"/>
                </a:lnTo>
                <a:lnTo>
                  <a:pt x="6086" y="12855"/>
                </a:lnTo>
                <a:lnTo>
                  <a:pt x="11624" y="15211"/>
                </a:lnTo>
                <a:cubicBezTo>
                  <a:pt x="11667" y="15229"/>
                  <a:pt x="11712" y="15238"/>
                  <a:pt x="11758" y="15238"/>
                </a:cubicBezTo>
                <a:cubicBezTo>
                  <a:pt x="11804" y="15238"/>
                  <a:pt x="11850" y="15229"/>
                  <a:pt x="11892" y="15211"/>
                </a:cubicBezTo>
                <a:lnTo>
                  <a:pt x="17430" y="12855"/>
                </a:lnTo>
                <a:lnTo>
                  <a:pt x="22232" y="14918"/>
                </a:lnTo>
                <a:lnTo>
                  <a:pt x="14628" y="18153"/>
                </a:lnTo>
                <a:cubicBezTo>
                  <a:pt x="14454" y="18227"/>
                  <a:pt x="14373" y="18427"/>
                  <a:pt x="14447" y="18601"/>
                </a:cubicBezTo>
                <a:cubicBezTo>
                  <a:pt x="14503" y="18732"/>
                  <a:pt x="14630" y="18810"/>
                  <a:pt x="14762" y="18810"/>
                </a:cubicBezTo>
                <a:cubicBezTo>
                  <a:pt x="14807" y="18810"/>
                  <a:pt x="14852" y="18801"/>
                  <a:pt x="14895" y="18783"/>
                </a:cubicBezTo>
                <a:lnTo>
                  <a:pt x="23239" y="15234"/>
                </a:lnTo>
                <a:cubicBezTo>
                  <a:pt x="23516" y="15117"/>
                  <a:pt x="23516" y="14723"/>
                  <a:pt x="23239" y="14605"/>
                </a:cubicBezTo>
                <a:lnTo>
                  <a:pt x="18302" y="12482"/>
                </a:lnTo>
                <a:lnTo>
                  <a:pt x="19191" y="12105"/>
                </a:lnTo>
                <a:cubicBezTo>
                  <a:pt x="19364" y="12029"/>
                  <a:pt x="19445" y="11829"/>
                  <a:pt x="19371" y="11655"/>
                </a:cubicBezTo>
                <a:cubicBezTo>
                  <a:pt x="19316" y="11525"/>
                  <a:pt x="19189" y="11446"/>
                  <a:pt x="19056" y="11446"/>
                </a:cubicBezTo>
                <a:cubicBezTo>
                  <a:pt x="19012" y="11446"/>
                  <a:pt x="18966" y="11455"/>
                  <a:pt x="18923" y="11474"/>
                </a:cubicBezTo>
                <a:lnTo>
                  <a:pt x="17298" y="12166"/>
                </a:lnTo>
                <a:lnTo>
                  <a:pt x="11759" y="14523"/>
                </a:lnTo>
                <a:lnTo>
                  <a:pt x="6220" y="12166"/>
                </a:lnTo>
                <a:lnTo>
                  <a:pt x="1284" y="10067"/>
                </a:lnTo>
                <a:lnTo>
                  <a:pt x="6086" y="8004"/>
                </a:lnTo>
                <a:lnTo>
                  <a:pt x="11624" y="10360"/>
                </a:lnTo>
                <a:cubicBezTo>
                  <a:pt x="11667" y="10378"/>
                  <a:pt x="11712" y="10387"/>
                  <a:pt x="11758" y="10387"/>
                </a:cubicBezTo>
                <a:cubicBezTo>
                  <a:pt x="11804" y="10387"/>
                  <a:pt x="11850" y="10378"/>
                  <a:pt x="11892" y="10360"/>
                </a:cubicBezTo>
                <a:lnTo>
                  <a:pt x="17430" y="8004"/>
                </a:lnTo>
                <a:lnTo>
                  <a:pt x="22232" y="10067"/>
                </a:lnTo>
                <a:lnTo>
                  <a:pt x="20191" y="10936"/>
                </a:lnTo>
                <a:cubicBezTo>
                  <a:pt x="20012" y="11007"/>
                  <a:pt x="19928" y="11211"/>
                  <a:pt x="20004" y="11387"/>
                </a:cubicBezTo>
                <a:cubicBezTo>
                  <a:pt x="20059" y="11517"/>
                  <a:pt x="20186" y="11596"/>
                  <a:pt x="20319" y="11596"/>
                </a:cubicBezTo>
                <a:cubicBezTo>
                  <a:pt x="20366" y="11596"/>
                  <a:pt x="20414" y="11586"/>
                  <a:pt x="20459" y="11565"/>
                </a:cubicBezTo>
                <a:lnTo>
                  <a:pt x="23237" y="10384"/>
                </a:lnTo>
                <a:cubicBezTo>
                  <a:pt x="23514" y="10267"/>
                  <a:pt x="23516" y="9874"/>
                  <a:pt x="23239" y="9755"/>
                </a:cubicBezTo>
                <a:lnTo>
                  <a:pt x="18302" y="7632"/>
                </a:lnTo>
                <a:lnTo>
                  <a:pt x="23237" y="5533"/>
                </a:lnTo>
                <a:cubicBezTo>
                  <a:pt x="23514" y="5414"/>
                  <a:pt x="23516" y="5022"/>
                  <a:pt x="23239" y="4903"/>
                </a:cubicBezTo>
                <a:lnTo>
                  <a:pt x="11894" y="27"/>
                </a:lnTo>
                <a:cubicBezTo>
                  <a:pt x="11850" y="9"/>
                  <a:pt x="11804" y="0"/>
                  <a:pt x="117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5" name="Google Shape;1335;p46"/>
          <p:cNvGrpSpPr/>
          <p:nvPr/>
        </p:nvGrpSpPr>
        <p:grpSpPr>
          <a:xfrm>
            <a:off x="4787477" y="4780071"/>
            <a:ext cx="922447" cy="914119"/>
            <a:chOff x="1473150" y="3239300"/>
            <a:chExt cx="589800" cy="584475"/>
          </a:xfrm>
        </p:grpSpPr>
        <p:sp>
          <p:nvSpPr>
            <p:cNvPr id="1336" name="Google Shape;1336;p46"/>
            <p:cNvSpPr/>
            <p:nvPr/>
          </p:nvSpPr>
          <p:spPr>
            <a:xfrm>
              <a:off x="1587075" y="3345100"/>
              <a:ext cx="372975" cy="320400"/>
            </a:xfrm>
            <a:custGeom>
              <a:rect b="b" l="l" r="r" t="t"/>
              <a:pathLst>
                <a:path extrusionOk="0" h="12816" w="14919">
                  <a:moveTo>
                    <a:pt x="13068" y="1"/>
                  </a:moveTo>
                  <a:cubicBezTo>
                    <a:pt x="12636" y="1"/>
                    <a:pt x="12204" y="165"/>
                    <a:pt x="11875" y="495"/>
                  </a:cubicBezTo>
                  <a:lnTo>
                    <a:pt x="11176" y="1193"/>
                  </a:lnTo>
                  <a:cubicBezTo>
                    <a:pt x="11042" y="1326"/>
                    <a:pt x="11042" y="1542"/>
                    <a:pt x="11176" y="1676"/>
                  </a:cubicBezTo>
                  <a:cubicBezTo>
                    <a:pt x="11242" y="1742"/>
                    <a:pt x="11330" y="1776"/>
                    <a:pt x="11418" y="1776"/>
                  </a:cubicBezTo>
                  <a:cubicBezTo>
                    <a:pt x="11506" y="1776"/>
                    <a:pt x="11593" y="1742"/>
                    <a:pt x="11660" y="1676"/>
                  </a:cubicBezTo>
                  <a:lnTo>
                    <a:pt x="12358" y="978"/>
                  </a:lnTo>
                  <a:cubicBezTo>
                    <a:pt x="12554" y="781"/>
                    <a:pt x="12811" y="683"/>
                    <a:pt x="13067" y="683"/>
                  </a:cubicBezTo>
                  <a:cubicBezTo>
                    <a:pt x="13324" y="683"/>
                    <a:pt x="13581" y="781"/>
                    <a:pt x="13777" y="978"/>
                  </a:cubicBezTo>
                  <a:cubicBezTo>
                    <a:pt x="14170" y="1370"/>
                    <a:pt x="14170" y="2005"/>
                    <a:pt x="13778" y="2398"/>
                  </a:cubicBezTo>
                  <a:lnTo>
                    <a:pt x="10690" y="5487"/>
                  </a:lnTo>
                  <a:lnTo>
                    <a:pt x="9269" y="4067"/>
                  </a:lnTo>
                  <a:lnTo>
                    <a:pt x="10688" y="2648"/>
                  </a:lnTo>
                  <a:cubicBezTo>
                    <a:pt x="10822" y="2514"/>
                    <a:pt x="10822" y="2297"/>
                    <a:pt x="10688" y="2163"/>
                  </a:cubicBezTo>
                  <a:cubicBezTo>
                    <a:pt x="10621" y="2096"/>
                    <a:pt x="10534" y="2063"/>
                    <a:pt x="10447" y="2063"/>
                  </a:cubicBezTo>
                  <a:cubicBezTo>
                    <a:pt x="10359" y="2063"/>
                    <a:pt x="10272" y="2096"/>
                    <a:pt x="10205" y="2163"/>
                  </a:cubicBezTo>
                  <a:lnTo>
                    <a:pt x="140" y="12229"/>
                  </a:lnTo>
                  <a:cubicBezTo>
                    <a:pt x="3" y="12361"/>
                    <a:pt x="0" y="12581"/>
                    <a:pt x="135" y="12716"/>
                  </a:cubicBezTo>
                  <a:cubicBezTo>
                    <a:pt x="202" y="12783"/>
                    <a:pt x="289" y="12816"/>
                    <a:pt x="377" y="12816"/>
                  </a:cubicBezTo>
                  <a:cubicBezTo>
                    <a:pt x="466" y="12816"/>
                    <a:pt x="556" y="12781"/>
                    <a:pt x="623" y="12712"/>
                  </a:cubicBezTo>
                  <a:lnTo>
                    <a:pt x="8786" y="4550"/>
                  </a:lnTo>
                  <a:lnTo>
                    <a:pt x="10206" y="5970"/>
                  </a:lnTo>
                  <a:lnTo>
                    <a:pt x="7029" y="9147"/>
                  </a:lnTo>
                  <a:cubicBezTo>
                    <a:pt x="6899" y="9281"/>
                    <a:pt x="6900" y="9494"/>
                    <a:pt x="7032" y="9626"/>
                  </a:cubicBezTo>
                  <a:cubicBezTo>
                    <a:pt x="7099" y="9693"/>
                    <a:pt x="7186" y="9726"/>
                    <a:pt x="7274" y="9726"/>
                  </a:cubicBezTo>
                  <a:cubicBezTo>
                    <a:pt x="7360" y="9726"/>
                    <a:pt x="7446" y="9694"/>
                    <a:pt x="7512" y="9630"/>
                  </a:cubicBezTo>
                  <a:lnTo>
                    <a:pt x="14261" y="2881"/>
                  </a:lnTo>
                  <a:cubicBezTo>
                    <a:pt x="14919" y="2221"/>
                    <a:pt x="14919" y="1153"/>
                    <a:pt x="14261" y="495"/>
                  </a:cubicBezTo>
                  <a:cubicBezTo>
                    <a:pt x="13931" y="165"/>
                    <a:pt x="13499" y="1"/>
                    <a:pt x="13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1473150" y="3595450"/>
              <a:ext cx="280850" cy="228325"/>
            </a:xfrm>
            <a:custGeom>
              <a:rect b="b" l="l" r="r" t="t"/>
              <a:pathLst>
                <a:path extrusionOk="0" h="9133" w="11234">
                  <a:moveTo>
                    <a:pt x="10859" y="1"/>
                  </a:moveTo>
                  <a:cubicBezTo>
                    <a:pt x="10771" y="1"/>
                    <a:pt x="10684" y="34"/>
                    <a:pt x="10617" y="101"/>
                  </a:cubicBezTo>
                  <a:lnTo>
                    <a:pt x="2564" y="8154"/>
                  </a:lnTo>
                  <a:cubicBezTo>
                    <a:pt x="2367" y="8355"/>
                    <a:pt x="2106" y="8456"/>
                    <a:pt x="1846" y="8456"/>
                  </a:cubicBezTo>
                  <a:cubicBezTo>
                    <a:pt x="1589" y="8456"/>
                    <a:pt x="1332" y="8358"/>
                    <a:pt x="1136" y="8161"/>
                  </a:cubicBezTo>
                  <a:cubicBezTo>
                    <a:pt x="740" y="7767"/>
                    <a:pt x="745" y="7125"/>
                    <a:pt x="1144" y="6734"/>
                  </a:cubicBezTo>
                  <a:lnTo>
                    <a:pt x="4208" y="3670"/>
                  </a:lnTo>
                  <a:cubicBezTo>
                    <a:pt x="4341" y="3536"/>
                    <a:pt x="4341" y="3320"/>
                    <a:pt x="4208" y="3187"/>
                  </a:cubicBezTo>
                  <a:cubicBezTo>
                    <a:pt x="4141" y="3120"/>
                    <a:pt x="4054" y="3086"/>
                    <a:pt x="3966" y="3086"/>
                  </a:cubicBezTo>
                  <a:cubicBezTo>
                    <a:pt x="3879" y="3086"/>
                    <a:pt x="3791" y="3120"/>
                    <a:pt x="3725" y="3187"/>
                  </a:cubicBezTo>
                  <a:lnTo>
                    <a:pt x="661" y="6251"/>
                  </a:lnTo>
                  <a:cubicBezTo>
                    <a:pt x="0" y="6911"/>
                    <a:pt x="0" y="7978"/>
                    <a:pt x="661" y="8639"/>
                  </a:cubicBezTo>
                  <a:cubicBezTo>
                    <a:pt x="990" y="8968"/>
                    <a:pt x="1422" y="9133"/>
                    <a:pt x="1854" y="9133"/>
                  </a:cubicBezTo>
                  <a:cubicBezTo>
                    <a:pt x="2286" y="9133"/>
                    <a:pt x="2718" y="8968"/>
                    <a:pt x="3047" y="8639"/>
                  </a:cubicBezTo>
                  <a:lnTo>
                    <a:pt x="11100" y="584"/>
                  </a:lnTo>
                  <a:cubicBezTo>
                    <a:pt x="11234" y="450"/>
                    <a:pt x="11234" y="234"/>
                    <a:pt x="11100" y="101"/>
                  </a:cubicBezTo>
                  <a:cubicBezTo>
                    <a:pt x="11034" y="34"/>
                    <a:pt x="10946" y="1"/>
                    <a:pt x="108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6"/>
            <p:cNvSpPr/>
            <p:nvPr/>
          </p:nvSpPr>
          <p:spPr>
            <a:xfrm>
              <a:off x="1943525" y="3239300"/>
              <a:ext cx="119425" cy="116100"/>
            </a:xfrm>
            <a:custGeom>
              <a:rect b="b" l="l" r="r" t="t"/>
              <a:pathLst>
                <a:path extrusionOk="0" h="4644" w="4777">
                  <a:moveTo>
                    <a:pt x="2388" y="1180"/>
                  </a:moveTo>
                  <a:lnTo>
                    <a:pt x="2449" y="1315"/>
                  </a:lnTo>
                  <a:cubicBezTo>
                    <a:pt x="2638" y="1735"/>
                    <a:pt x="2975" y="2073"/>
                    <a:pt x="3395" y="2262"/>
                  </a:cubicBezTo>
                  <a:lnTo>
                    <a:pt x="3532" y="2323"/>
                  </a:lnTo>
                  <a:lnTo>
                    <a:pt x="3395" y="2384"/>
                  </a:lnTo>
                  <a:cubicBezTo>
                    <a:pt x="2975" y="2571"/>
                    <a:pt x="2638" y="2909"/>
                    <a:pt x="2449" y="3330"/>
                  </a:cubicBezTo>
                  <a:lnTo>
                    <a:pt x="2388" y="3466"/>
                  </a:lnTo>
                  <a:lnTo>
                    <a:pt x="2327" y="3330"/>
                  </a:lnTo>
                  <a:cubicBezTo>
                    <a:pt x="2139" y="2909"/>
                    <a:pt x="1802" y="2571"/>
                    <a:pt x="1380" y="2384"/>
                  </a:cubicBezTo>
                  <a:lnTo>
                    <a:pt x="1245" y="2323"/>
                  </a:lnTo>
                  <a:lnTo>
                    <a:pt x="1380" y="2262"/>
                  </a:lnTo>
                  <a:cubicBezTo>
                    <a:pt x="1802" y="2073"/>
                    <a:pt x="2139" y="1735"/>
                    <a:pt x="2327" y="1315"/>
                  </a:cubicBezTo>
                  <a:lnTo>
                    <a:pt x="2388" y="1180"/>
                  </a:lnTo>
                  <a:close/>
                  <a:moveTo>
                    <a:pt x="2388" y="1"/>
                  </a:moveTo>
                  <a:cubicBezTo>
                    <a:pt x="2263" y="1"/>
                    <a:pt x="2137" y="68"/>
                    <a:pt x="2076" y="203"/>
                  </a:cubicBezTo>
                  <a:lnTo>
                    <a:pt x="1704" y="1035"/>
                  </a:lnTo>
                  <a:cubicBezTo>
                    <a:pt x="1583" y="1303"/>
                    <a:pt x="1369" y="1518"/>
                    <a:pt x="1102" y="1638"/>
                  </a:cubicBezTo>
                  <a:lnTo>
                    <a:pt x="269" y="2011"/>
                  </a:lnTo>
                  <a:cubicBezTo>
                    <a:pt x="0" y="2131"/>
                    <a:pt x="0" y="2513"/>
                    <a:pt x="269" y="2635"/>
                  </a:cubicBezTo>
                  <a:lnTo>
                    <a:pt x="1102" y="3008"/>
                  </a:lnTo>
                  <a:cubicBezTo>
                    <a:pt x="1369" y="3127"/>
                    <a:pt x="1583" y="3341"/>
                    <a:pt x="1704" y="3610"/>
                  </a:cubicBezTo>
                  <a:lnTo>
                    <a:pt x="2076" y="4441"/>
                  </a:lnTo>
                  <a:cubicBezTo>
                    <a:pt x="2137" y="4576"/>
                    <a:pt x="2263" y="4643"/>
                    <a:pt x="2388" y="4643"/>
                  </a:cubicBezTo>
                  <a:cubicBezTo>
                    <a:pt x="2514" y="4643"/>
                    <a:pt x="2640" y="4576"/>
                    <a:pt x="2700" y="4441"/>
                  </a:cubicBezTo>
                  <a:lnTo>
                    <a:pt x="3073" y="3610"/>
                  </a:lnTo>
                  <a:cubicBezTo>
                    <a:pt x="3192" y="3341"/>
                    <a:pt x="3407" y="3127"/>
                    <a:pt x="3675" y="3008"/>
                  </a:cubicBezTo>
                  <a:lnTo>
                    <a:pt x="4507" y="2635"/>
                  </a:lnTo>
                  <a:cubicBezTo>
                    <a:pt x="4776" y="2513"/>
                    <a:pt x="4776" y="2131"/>
                    <a:pt x="4507" y="2011"/>
                  </a:cubicBezTo>
                  <a:lnTo>
                    <a:pt x="3675" y="1638"/>
                  </a:lnTo>
                  <a:cubicBezTo>
                    <a:pt x="3407" y="1518"/>
                    <a:pt x="3194" y="1303"/>
                    <a:pt x="3073" y="1035"/>
                  </a:cubicBezTo>
                  <a:lnTo>
                    <a:pt x="2700" y="203"/>
                  </a:lnTo>
                  <a:cubicBezTo>
                    <a:pt x="2640" y="68"/>
                    <a:pt x="2514" y="1"/>
                    <a:pt x="23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6"/>
            <p:cNvSpPr/>
            <p:nvPr/>
          </p:nvSpPr>
          <p:spPr>
            <a:xfrm>
              <a:off x="1915375" y="3475825"/>
              <a:ext cx="119425" cy="116050"/>
            </a:xfrm>
            <a:custGeom>
              <a:rect b="b" l="l" r="r" t="t"/>
              <a:pathLst>
                <a:path extrusionOk="0" h="4642" w="4777">
                  <a:moveTo>
                    <a:pt x="2389" y="1178"/>
                  </a:moveTo>
                  <a:lnTo>
                    <a:pt x="2450" y="1314"/>
                  </a:lnTo>
                  <a:cubicBezTo>
                    <a:pt x="2638" y="1735"/>
                    <a:pt x="2975" y="2071"/>
                    <a:pt x="3397" y="2260"/>
                  </a:cubicBezTo>
                  <a:lnTo>
                    <a:pt x="3532" y="2321"/>
                  </a:lnTo>
                  <a:lnTo>
                    <a:pt x="3397" y="2382"/>
                  </a:lnTo>
                  <a:cubicBezTo>
                    <a:pt x="2975" y="2570"/>
                    <a:pt x="2638" y="2907"/>
                    <a:pt x="2450" y="3329"/>
                  </a:cubicBezTo>
                  <a:lnTo>
                    <a:pt x="2389" y="3464"/>
                  </a:lnTo>
                  <a:lnTo>
                    <a:pt x="2328" y="3329"/>
                  </a:lnTo>
                  <a:cubicBezTo>
                    <a:pt x="2139" y="2907"/>
                    <a:pt x="1802" y="2570"/>
                    <a:pt x="1382" y="2382"/>
                  </a:cubicBezTo>
                  <a:lnTo>
                    <a:pt x="1245" y="2321"/>
                  </a:lnTo>
                  <a:lnTo>
                    <a:pt x="1382" y="2260"/>
                  </a:lnTo>
                  <a:cubicBezTo>
                    <a:pt x="1802" y="2071"/>
                    <a:pt x="2139" y="1735"/>
                    <a:pt x="2328" y="1314"/>
                  </a:cubicBezTo>
                  <a:lnTo>
                    <a:pt x="2389" y="1178"/>
                  </a:lnTo>
                  <a:close/>
                  <a:moveTo>
                    <a:pt x="2389" y="0"/>
                  </a:moveTo>
                  <a:cubicBezTo>
                    <a:pt x="2263" y="0"/>
                    <a:pt x="2137" y="68"/>
                    <a:pt x="2077" y="203"/>
                  </a:cubicBezTo>
                  <a:lnTo>
                    <a:pt x="1704" y="1034"/>
                  </a:lnTo>
                  <a:cubicBezTo>
                    <a:pt x="1585" y="1302"/>
                    <a:pt x="1370" y="1516"/>
                    <a:pt x="1102" y="1636"/>
                  </a:cubicBezTo>
                  <a:lnTo>
                    <a:pt x="270" y="2009"/>
                  </a:lnTo>
                  <a:cubicBezTo>
                    <a:pt x="1" y="2129"/>
                    <a:pt x="1" y="2512"/>
                    <a:pt x="270" y="2633"/>
                  </a:cubicBezTo>
                  <a:lnTo>
                    <a:pt x="1102" y="3006"/>
                  </a:lnTo>
                  <a:cubicBezTo>
                    <a:pt x="1370" y="3126"/>
                    <a:pt x="1585" y="3341"/>
                    <a:pt x="1704" y="3608"/>
                  </a:cubicBezTo>
                  <a:lnTo>
                    <a:pt x="2077" y="4439"/>
                  </a:lnTo>
                  <a:cubicBezTo>
                    <a:pt x="2137" y="4574"/>
                    <a:pt x="2263" y="4641"/>
                    <a:pt x="2389" y="4641"/>
                  </a:cubicBezTo>
                  <a:cubicBezTo>
                    <a:pt x="2514" y="4641"/>
                    <a:pt x="2640" y="4574"/>
                    <a:pt x="2701" y="4439"/>
                  </a:cubicBezTo>
                  <a:lnTo>
                    <a:pt x="3073" y="3608"/>
                  </a:lnTo>
                  <a:cubicBezTo>
                    <a:pt x="3194" y="3341"/>
                    <a:pt x="3408" y="3126"/>
                    <a:pt x="3677" y="3006"/>
                  </a:cubicBezTo>
                  <a:lnTo>
                    <a:pt x="4508" y="2633"/>
                  </a:lnTo>
                  <a:cubicBezTo>
                    <a:pt x="4777" y="2512"/>
                    <a:pt x="4777" y="2129"/>
                    <a:pt x="4508" y="2009"/>
                  </a:cubicBezTo>
                  <a:lnTo>
                    <a:pt x="3677" y="1636"/>
                  </a:lnTo>
                  <a:cubicBezTo>
                    <a:pt x="3408" y="1516"/>
                    <a:pt x="3194" y="1302"/>
                    <a:pt x="3073" y="1034"/>
                  </a:cubicBezTo>
                  <a:lnTo>
                    <a:pt x="2701" y="203"/>
                  </a:lnTo>
                  <a:cubicBezTo>
                    <a:pt x="2640" y="68"/>
                    <a:pt x="2514" y="0"/>
                    <a:pt x="2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6"/>
            <p:cNvSpPr/>
            <p:nvPr/>
          </p:nvSpPr>
          <p:spPr>
            <a:xfrm>
              <a:off x="1678000" y="3252675"/>
              <a:ext cx="150100" cy="146750"/>
            </a:xfrm>
            <a:custGeom>
              <a:rect b="b" l="l" r="r" t="t"/>
              <a:pathLst>
                <a:path extrusionOk="0" h="5870" w="6004">
                  <a:moveTo>
                    <a:pt x="3002" y="1179"/>
                  </a:moveTo>
                  <a:lnTo>
                    <a:pt x="3179" y="1572"/>
                  </a:lnTo>
                  <a:cubicBezTo>
                    <a:pt x="3415" y="2100"/>
                    <a:pt x="3838" y="2522"/>
                    <a:pt x="4366" y="2758"/>
                  </a:cubicBezTo>
                  <a:lnTo>
                    <a:pt x="4759" y="2935"/>
                  </a:lnTo>
                  <a:lnTo>
                    <a:pt x="4366" y="3111"/>
                  </a:lnTo>
                  <a:cubicBezTo>
                    <a:pt x="3838" y="3347"/>
                    <a:pt x="3415" y="3770"/>
                    <a:pt x="3179" y="4298"/>
                  </a:cubicBezTo>
                  <a:lnTo>
                    <a:pt x="3002" y="4692"/>
                  </a:lnTo>
                  <a:lnTo>
                    <a:pt x="2825" y="4298"/>
                  </a:lnTo>
                  <a:cubicBezTo>
                    <a:pt x="2590" y="3770"/>
                    <a:pt x="2166" y="3347"/>
                    <a:pt x="1640" y="3111"/>
                  </a:cubicBezTo>
                  <a:lnTo>
                    <a:pt x="1245" y="2935"/>
                  </a:lnTo>
                  <a:lnTo>
                    <a:pt x="1640" y="2758"/>
                  </a:lnTo>
                  <a:cubicBezTo>
                    <a:pt x="2166" y="2522"/>
                    <a:pt x="2590" y="2100"/>
                    <a:pt x="2825" y="1572"/>
                  </a:cubicBezTo>
                  <a:lnTo>
                    <a:pt x="3002" y="1179"/>
                  </a:lnTo>
                  <a:close/>
                  <a:moveTo>
                    <a:pt x="3002" y="1"/>
                  </a:moveTo>
                  <a:cubicBezTo>
                    <a:pt x="2876" y="1"/>
                    <a:pt x="2750" y="68"/>
                    <a:pt x="2690" y="202"/>
                  </a:cubicBezTo>
                  <a:lnTo>
                    <a:pt x="2203" y="1293"/>
                  </a:lnTo>
                  <a:cubicBezTo>
                    <a:pt x="2034" y="1667"/>
                    <a:pt x="1734" y="1968"/>
                    <a:pt x="1360" y="2136"/>
                  </a:cubicBezTo>
                  <a:lnTo>
                    <a:pt x="270" y="2624"/>
                  </a:lnTo>
                  <a:cubicBezTo>
                    <a:pt x="0" y="2745"/>
                    <a:pt x="0" y="3127"/>
                    <a:pt x="270" y="3247"/>
                  </a:cubicBezTo>
                  <a:lnTo>
                    <a:pt x="1360" y="3736"/>
                  </a:lnTo>
                  <a:cubicBezTo>
                    <a:pt x="1734" y="3905"/>
                    <a:pt x="2034" y="4203"/>
                    <a:pt x="2203" y="4579"/>
                  </a:cubicBezTo>
                  <a:lnTo>
                    <a:pt x="2690" y="5669"/>
                  </a:lnTo>
                  <a:cubicBezTo>
                    <a:pt x="2750" y="5803"/>
                    <a:pt x="2876" y="5870"/>
                    <a:pt x="3002" y="5870"/>
                  </a:cubicBezTo>
                  <a:cubicBezTo>
                    <a:pt x="3128" y="5870"/>
                    <a:pt x="3254" y="5803"/>
                    <a:pt x="3314" y="5669"/>
                  </a:cubicBezTo>
                  <a:lnTo>
                    <a:pt x="3803" y="4579"/>
                  </a:lnTo>
                  <a:cubicBezTo>
                    <a:pt x="3970" y="4203"/>
                    <a:pt x="4270" y="3905"/>
                    <a:pt x="4644" y="3736"/>
                  </a:cubicBezTo>
                  <a:lnTo>
                    <a:pt x="5734" y="3247"/>
                  </a:lnTo>
                  <a:cubicBezTo>
                    <a:pt x="6004" y="3127"/>
                    <a:pt x="6004" y="2744"/>
                    <a:pt x="5734" y="2624"/>
                  </a:cubicBezTo>
                  <a:lnTo>
                    <a:pt x="4644" y="2135"/>
                  </a:lnTo>
                  <a:cubicBezTo>
                    <a:pt x="4270" y="1966"/>
                    <a:pt x="3970" y="1667"/>
                    <a:pt x="3803" y="1292"/>
                  </a:cubicBezTo>
                  <a:lnTo>
                    <a:pt x="3314" y="202"/>
                  </a:lnTo>
                  <a:cubicBezTo>
                    <a:pt x="3254" y="68"/>
                    <a:pt x="3128" y="1"/>
                    <a:pt x="30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" name="Google Shape;1341;p46"/>
          <p:cNvGrpSpPr/>
          <p:nvPr/>
        </p:nvGrpSpPr>
        <p:grpSpPr>
          <a:xfrm>
            <a:off x="3513570" y="4871154"/>
            <a:ext cx="914041" cy="731952"/>
            <a:chOff x="914200" y="3265125"/>
            <a:chExt cx="584425" cy="468000"/>
          </a:xfrm>
        </p:grpSpPr>
        <p:sp>
          <p:nvSpPr>
            <p:cNvPr id="1342" name="Google Shape;1342;p46"/>
            <p:cNvSpPr/>
            <p:nvPr/>
          </p:nvSpPr>
          <p:spPr>
            <a:xfrm>
              <a:off x="990400" y="3585275"/>
              <a:ext cx="108975" cy="105600"/>
            </a:xfrm>
            <a:custGeom>
              <a:rect b="b" l="l" r="r" t="t"/>
              <a:pathLst>
                <a:path extrusionOk="0" h="4224" w="4359">
                  <a:moveTo>
                    <a:pt x="2180" y="1179"/>
                  </a:moveTo>
                  <a:lnTo>
                    <a:pt x="2202" y="1226"/>
                  </a:lnTo>
                  <a:cubicBezTo>
                    <a:pt x="2373" y="1610"/>
                    <a:pt x="2682" y="1918"/>
                    <a:pt x="3066" y="2091"/>
                  </a:cubicBezTo>
                  <a:lnTo>
                    <a:pt x="3113" y="2111"/>
                  </a:lnTo>
                  <a:lnTo>
                    <a:pt x="3066" y="2133"/>
                  </a:lnTo>
                  <a:cubicBezTo>
                    <a:pt x="2682" y="2305"/>
                    <a:pt x="2373" y="2613"/>
                    <a:pt x="2202" y="2997"/>
                  </a:cubicBezTo>
                  <a:lnTo>
                    <a:pt x="2180" y="3044"/>
                  </a:lnTo>
                  <a:lnTo>
                    <a:pt x="2160" y="2997"/>
                  </a:lnTo>
                  <a:cubicBezTo>
                    <a:pt x="1987" y="2613"/>
                    <a:pt x="1679" y="2305"/>
                    <a:pt x="1295" y="2133"/>
                  </a:cubicBezTo>
                  <a:lnTo>
                    <a:pt x="1247" y="2111"/>
                  </a:lnTo>
                  <a:lnTo>
                    <a:pt x="1295" y="2091"/>
                  </a:lnTo>
                  <a:cubicBezTo>
                    <a:pt x="1679" y="1918"/>
                    <a:pt x="1987" y="1610"/>
                    <a:pt x="2160" y="1226"/>
                  </a:cubicBezTo>
                  <a:lnTo>
                    <a:pt x="2180" y="1179"/>
                  </a:lnTo>
                  <a:close/>
                  <a:moveTo>
                    <a:pt x="2181" y="0"/>
                  </a:moveTo>
                  <a:cubicBezTo>
                    <a:pt x="2055" y="0"/>
                    <a:pt x="1929" y="67"/>
                    <a:pt x="1868" y="202"/>
                  </a:cubicBezTo>
                  <a:lnTo>
                    <a:pt x="1534" y="946"/>
                  </a:lnTo>
                  <a:cubicBezTo>
                    <a:pt x="1431" y="1177"/>
                    <a:pt x="1246" y="1362"/>
                    <a:pt x="1015" y="1465"/>
                  </a:cubicBezTo>
                  <a:lnTo>
                    <a:pt x="271" y="1799"/>
                  </a:lnTo>
                  <a:cubicBezTo>
                    <a:pt x="1" y="1919"/>
                    <a:pt x="1" y="2302"/>
                    <a:pt x="271" y="2424"/>
                  </a:cubicBezTo>
                  <a:lnTo>
                    <a:pt x="1015" y="2756"/>
                  </a:lnTo>
                  <a:cubicBezTo>
                    <a:pt x="1246" y="2861"/>
                    <a:pt x="1431" y="3045"/>
                    <a:pt x="1534" y="3277"/>
                  </a:cubicBezTo>
                  <a:lnTo>
                    <a:pt x="1868" y="4020"/>
                  </a:lnTo>
                  <a:cubicBezTo>
                    <a:pt x="1928" y="4156"/>
                    <a:pt x="2054" y="4224"/>
                    <a:pt x="2180" y="4224"/>
                  </a:cubicBezTo>
                  <a:cubicBezTo>
                    <a:pt x="2306" y="4224"/>
                    <a:pt x="2432" y="4156"/>
                    <a:pt x="2493" y="4020"/>
                  </a:cubicBezTo>
                  <a:lnTo>
                    <a:pt x="2825" y="3277"/>
                  </a:lnTo>
                  <a:cubicBezTo>
                    <a:pt x="2930" y="3045"/>
                    <a:pt x="3114" y="2861"/>
                    <a:pt x="3346" y="2756"/>
                  </a:cubicBezTo>
                  <a:lnTo>
                    <a:pt x="4089" y="2424"/>
                  </a:lnTo>
                  <a:cubicBezTo>
                    <a:pt x="4359" y="2302"/>
                    <a:pt x="4359" y="1919"/>
                    <a:pt x="4089" y="1799"/>
                  </a:cubicBezTo>
                  <a:lnTo>
                    <a:pt x="3346" y="1465"/>
                  </a:lnTo>
                  <a:cubicBezTo>
                    <a:pt x="3114" y="1362"/>
                    <a:pt x="2930" y="1177"/>
                    <a:pt x="2825" y="946"/>
                  </a:cubicBezTo>
                  <a:lnTo>
                    <a:pt x="2493" y="202"/>
                  </a:lnTo>
                  <a:cubicBezTo>
                    <a:pt x="2432" y="67"/>
                    <a:pt x="2306" y="0"/>
                    <a:pt x="2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1284650" y="3575675"/>
              <a:ext cx="108950" cy="105600"/>
            </a:xfrm>
            <a:custGeom>
              <a:rect b="b" l="l" r="r" t="t"/>
              <a:pathLst>
                <a:path extrusionOk="0" h="4224" w="4358">
                  <a:moveTo>
                    <a:pt x="2178" y="1179"/>
                  </a:moveTo>
                  <a:lnTo>
                    <a:pt x="2200" y="1225"/>
                  </a:lnTo>
                  <a:cubicBezTo>
                    <a:pt x="2371" y="1610"/>
                    <a:pt x="2680" y="1919"/>
                    <a:pt x="3065" y="2090"/>
                  </a:cubicBezTo>
                  <a:lnTo>
                    <a:pt x="3111" y="2112"/>
                  </a:lnTo>
                  <a:lnTo>
                    <a:pt x="3065" y="2132"/>
                  </a:lnTo>
                  <a:cubicBezTo>
                    <a:pt x="2680" y="2305"/>
                    <a:pt x="2371" y="2612"/>
                    <a:pt x="2200" y="2998"/>
                  </a:cubicBezTo>
                  <a:lnTo>
                    <a:pt x="2178" y="3045"/>
                  </a:lnTo>
                  <a:lnTo>
                    <a:pt x="2158" y="2998"/>
                  </a:lnTo>
                  <a:cubicBezTo>
                    <a:pt x="1985" y="2612"/>
                    <a:pt x="1678" y="2305"/>
                    <a:pt x="1293" y="2132"/>
                  </a:cubicBezTo>
                  <a:lnTo>
                    <a:pt x="1247" y="2112"/>
                  </a:lnTo>
                  <a:lnTo>
                    <a:pt x="1293" y="2090"/>
                  </a:lnTo>
                  <a:cubicBezTo>
                    <a:pt x="1678" y="1919"/>
                    <a:pt x="1985" y="1610"/>
                    <a:pt x="2158" y="1225"/>
                  </a:cubicBezTo>
                  <a:lnTo>
                    <a:pt x="2178" y="1179"/>
                  </a:lnTo>
                  <a:close/>
                  <a:moveTo>
                    <a:pt x="2179" y="0"/>
                  </a:moveTo>
                  <a:cubicBezTo>
                    <a:pt x="2053" y="0"/>
                    <a:pt x="1927" y="68"/>
                    <a:pt x="1867" y="203"/>
                  </a:cubicBezTo>
                  <a:lnTo>
                    <a:pt x="1533" y="945"/>
                  </a:lnTo>
                  <a:cubicBezTo>
                    <a:pt x="1430" y="1178"/>
                    <a:pt x="1244" y="1362"/>
                    <a:pt x="1013" y="1466"/>
                  </a:cubicBezTo>
                  <a:lnTo>
                    <a:pt x="269" y="1800"/>
                  </a:lnTo>
                  <a:cubicBezTo>
                    <a:pt x="1" y="1920"/>
                    <a:pt x="1" y="2303"/>
                    <a:pt x="269" y="2424"/>
                  </a:cubicBezTo>
                  <a:lnTo>
                    <a:pt x="1013" y="2757"/>
                  </a:lnTo>
                  <a:cubicBezTo>
                    <a:pt x="1244" y="2860"/>
                    <a:pt x="1430" y="3046"/>
                    <a:pt x="1533" y="3277"/>
                  </a:cubicBezTo>
                  <a:lnTo>
                    <a:pt x="1867" y="4021"/>
                  </a:lnTo>
                  <a:cubicBezTo>
                    <a:pt x="1927" y="4156"/>
                    <a:pt x="2053" y="4223"/>
                    <a:pt x="2179" y="4223"/>
                  </a:cubicBezTo>
                  <a:cubicBezTo>
                    <a:pt x="2305" y="4223"/>
                    <a:pt x="2431" y="4156"/>
                    <a:pt x="2492" y="4021"/>
                  </a:cubicBezTo>
                  <a:lnTo>
                    <a:pt x="2824" y="3277"/>
                  </a:lnTo>
                  <a:cubicBezTo>
                    <a:pt x="2928" y="3046"/>
                    <a:pt x="3113" y="2860"/>
                    <a:pt x="3345" y="2757"/>
                  </a:cubicBezTo>
                  <a:lnTo>
                    <a:pt x="4088" y="2424"/>
                  </a:lnTo>
                  <a:cubicBezTo>
                    <a:pt x="4357" y="2303"/>
                    <a:pt x="4357" y="1920"/>
                    <a:pt x="4088" y="1800"/>
                  </a:cubicBezTo>
                  <a:lnTo>
                    <a:pt x="3345" y="1466"/>
                  </a:lnTo>
                  <a:cubicBezTo>
                    <a:pt x="3113" y="1362"/>
                    <a:pt x="2928" y="1178"/>
                    <a:pt x="2824" y="945"/>
                  </a:cubicBezTo>
                  <a:lnTo>
                    <a:pt x="2492" y="203"/>
                  </a:lnTo>
                  <a:cubicBezTo>
                    <a:pt x="2431" y="68"/>
                    <a:pt x="2305" y="0"/>
                    <a:pt x="2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1349950" y="3399150"/>
              <a:ext cx="108975" cy="105600"/>
            </a:xfrm>
            <a:custGeom>
              <a:rect b="b" l="l" r="r" t="t"/>
              <a:pathLst>
                <a:path extrusionOk="0" h="4224" w="4359">
                  <a:moveTo>
                    <a:pt x="2179" y="1179"/>
                  </a:moveTo>
                  <a:lnTo>
                    <a:pt x="2201" y="1226"/>
                  </a:lnTo>
                  <a:cubicBezTo>
                    <a:pt x="2372" y="1610"/>
                    <a:pt x="2680" y="1918"/>
                    <a:pt x="3066" y="2090"/>
                  </a:cubicBezTo>
                  <a:lnTo>
                    <a:pt x="3112" y="2112"/>
                  </a:lnTo>
                  <a:lnTo>
                    <a:pt x="3066" y="2132"/>
                  </a:lnTo>
                  <a:cubicBezTo>
                    <a:pt x="2680" y="2305"/>
                    <a:pt x="2372" y="2613"/>
                    <a:pt x="2201" y="2997"/>
                  </a:cubicBezTo>
                  <a:lnTo>
                    <a:pt x="2179" y="3045"/>
                  </a:lnTo>
                  <a:lnTo>
                    <a:pt x="2159" y="2997"/>
                  </a:lnTo>
                  <a:cubicBezTo>
                    <a:pt x="1986" y="2613"/>
                    <a:pt x="1679" y="2305"/>
                    <a:pt x="1294" y="2132"/>
                  </a:cubicBezTo>
                  <a:lnTo>
                    <a:pt x="1246" y="2112"/>
                  </a:lnTo>
                  <a:lnTo>
                    <a:pt x="1294" y="2090"/>
                  </a:lnTo>
                  <a:cubicBezTo>
                    <a:pt x="1679" y="1918"/>
                    <a:pt x="1986" y="1610"/>
                    <a:pt x="2159" y="1226"/>
                  </a:cubicBezTo>
                  <a:lnTo>
                    <a:pt x="2179" y="1179"/>
                  </a:lnTo>
                  <a:close/>
                  <a:moveTo>
                    <a:pt x="2179" y="0"/>
                  </a:moveTo>
                  <a:cubicBezTo>
                    <a:pt x="2053" y="0"/>
                    <a:pt x="1928" y="68"/>
                    <a:pt x="1867" y="203"/>
                  </a:cubicBezTo>
                  <a:lnTo>
                    <a:pt x="1534" y="946"/>
                  </a:lnTo>
                  <a:cubicBezTo>
                    <a:pt x="1431" y="1178"/>
                    <a:pt x="1245" y="1362"/>
                    <a:pt x="1014" y="1466"/>
                  </a:cubicBezTo>
                  <a:lnTo>
                    <a:pt x="270" y="1799"/>
                  </a:lnTo>
                  <a:cubicBezTo>
                    <a:pt x="0" y="1921"/>
                    <a:pt x="0" y="2304"/>
                    <a:pt x="270" y="2424"/>
                  </a:cubicBezTo>
                  <a:lnTo>
                    <a:pt x="1014" y="2758"/>
                  </a:lnTo>
                  <a:cubicBezTo>
                    <a:pt x="1245" y="2861"/>
                    <a:pt x="1431" y="3046"/>
                    <a:pt x="1534" y="3277"/>
                  </a:cubicBezTo>
                  <a:lnTo>
                    <a:pt x="1867" y="4021"/>
                  </a:lnTo>
                  <a:cubicBezTo>
                    <a:pt x="1928" y="4156"/>
                    <a:pt x="2053" y="4224"/>
                    <a:pt x="2179" y="4224"/>
                  </a:cubicBezTo>
                  <a:cubicBezTo>
                    <a:pt x="2305" y="4224"/>
                    <a:pt x="2432" y="4156"/>
                    <a:pt x="2493" y="4021"/>
                  </a:cubicBezTo>
                  <a:lnTo>
                    <a:pt x="2825" y="3277"/>
                  </a:lnTo>
                  <a:cubicBezTo>
                    <a:pt x="2929" y="3046"/>
                    <a:pt x="3114" y="2861"/>
                    <a:pt x="3346" y="2758"/>
                  </a:cubicBezTo>
                  <a:lnTo>
                    <a:pt x="4088" y="2424"/>
                  </a:lnTo>
                  <a:cubicBezTo>
                    <a:pt x="4358" y="2304"/>
                    <a:pt x="4358" y="1921"/>
                    <a:pt x="4088" y="1799"/>
                  </a:cubicBezTo>
                  <a:lnTo>
                    <a:pt x="3346" y="1466"/>
                  </a:lnTo>
                  <a:cubicBezTo>
                    <a:pt x="3114" y="1362"/>
                    <a:pt x="2929" y="1178"/>
                    <a:pt x="2825" y="946"/>
                  </a:cubicBezTo>
                  <a:lnTo>
                    <a:pt x="2493" y="203"/>
                  </a:lnTo>
                  <a:cubicBezTo>
                    <a:pt x="2432" y="68"/>
                    <a:pt x="2305" y="0"/>
                    <a:pt x="2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958625" y="3301275"/>
              <a:ext cx="29875" cy="28700"/>
            </a:xfrm>
            <a:custGeom>
              <a:rect b="b" l="l" r="r" t="t"/>
              <a:pathLst>
                <a:path extrusionOk="0" h="1148" w="1195">
                  <a:moveTo>
                    <a:pt x="620" y="1"/>
                  </a:moveTo>
                  <a:cubicBezTo>
                    <a:pt x="388" y="1"/>
                    <a:pt x="179" y="140"/>
                    <a:pt x="91" y="355"/>
                  </a:cubicBezTo>
                  <a:cubicBezTo>
                    <a:pt x="1" y="569"/>
                    <a:pt x="50" y="816"/>
                    <a:pt x="214" y="980"/>
                  </a:cubicBezTo>
                  <a:cubicBezTo>
                    <a:pt x="325" y="1089"/>
                    <a:pt x="471" y="1148"/>
                    <a:pt x="620" y="1148"/>
                  </a:cubicBezTo>
                  <a:cubicBezTo>
                    <a:pt x="694" y="1148"/>
                    <a:pt x="768" y="1133"/>
                    <a:pt x="839" y="1103"/>
                  </a:cubicBezTo>
                  <a:cubicBezTo>
                    <a:pt x="1054" y="1015"/>
                    <a:pt x="1195" y="806"/>
                    <a:pt x="1195" y="574"/>
                  </a:cubicBezTo>
                  <a:cubicBezTo>
                    <a:pt x="1193" y="257"/>
                    <a:pt x="937" y="1"/>
                    <a:pt x="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1001575" y="3301275"/>
              <a:ext cx="29850" cy="28700"/>
            </a:xfrm>
            <a:custGeom>
              <a:rect b="b" l="l" r="r" t="t"/>
              <a:pathLst>
                <a:path extrusionOk="0" h="1148" w="1194">
                  <a:moveTo>
                    <a:pt x="619" y="1"/>
                  </a:moveTo>
                  <a:cubicBezTo>
                    <a:pt x="387" y="1"/>
                    <a:pt x="178" y="140"/>
                    <a:pt x="89" y="355"/>
                  </a:cubicBezTo>
                  <a:cubicBezTo>
                    <a:pt x="1" y="569"/>
                    <a:pt x="48" y="816"/>
                    <a:pt x="214" y="980"/>
                  </a:cubicBezTo>
                  <a:cubicBezTo>
                    <a:pt x="323" y="1089"/>
                    <a:pt x="469" y="1148"/>
                    <a:pt x="618" y="1148"/>
                  </a:cubicBezTo>
                  <a:cubicBezTo>
                    <a:pt x="693" y="1148"/>
                    <a:pt x="768" y="1133"/>
                    <a:pt x="839" y="1103"/>
                  </a:cubicBezTo>
                  <a:cubicBezTo>
                    <a:pt x="1052" y="1015"/>
                    <a:pt x="1193" y="806"/>
                    <a:pt x="1193" y="574"/>
                  </a:cubicBezTo>
                  <a:cubicBezTo>
                    <a:pt x="1192" y="257"/>
                    <a:pt x="935" y="1"/>
                    <a:pt x="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1044475" y="3301275"/>
              <a:ext cx="29850" cy="28700"/>
            </a:xfrm>
            <a:custGeom>
              <a:rect b="b" l="l" r="r" t="t"/>
              <a:pathLst>
                <a:path extrusionOk="0" h="1148" w="1194">
                  <a:moveTo>
                    <a:pt x="619" y="1"/>
                  </a:moveTo>
                  <a:cubicBezTo>
                    <a:pt x="387" y="1"/>
                    <a:pt x="178" y="140"/>
                    <a:pt x="89" y="355"/>
                  </a:cubicBezTo>
                  <a:cubicBezTo>
                    <a:pt x="1" y="569"/>
                    <a:pt x="50" y="816"/>
                    <a:pt x="214" y="980"/>
                  </a:cubicBezTo>
                  <a:cubicBezTo>
                    <a:pt x="324" y="1089"/>
                    <a:pt x="470" y="1148"/>
                    <a:pt x="619" y="1148"/>
                  </a:cubicBezTo>
                  <a:cubicBezTo>
                    <a:pt x="693" y="1148"/>
                    <a:pt x="768" y="1133"/>
                    <a:pt x="839" y="1103"/>
                  </a:cubicBezTo>
                  <a:cubicBezTo>
                    <a:pt x="1054" y="1015"/>
                    <a:pt x="1193" y="806"/>
                    <a:pt x="1193" y="574"/>
                  </a:cubicBezTo>
                  <a:cubicBezTo>
                    <a:pt x="1193" y="257"/>
                    <a:pt x="937" y="1"/>
                    <a:pt x="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1036325" y="3380175"/>
              <a:ext cx="334400" cy="319250"/>
            </a:xfrm>
            <a:custGeom>
              <a:rect b="b" l="l" r="r" t="t"/>
              <a:pathLst>
                <a:path extrusionOk="0" h="12770" w="13376">
                  <a:moveTo>
                    <a:pt x="2309" y="1179"/>
                  </a:moveTo>
                  <a:lnTo>
                    <a:pt x="2329" y="1226"/>
                  </a:lnTo>
                  <a:cubicBezTo>
                    <a:pt x="2502" y="1610"/>
                    <a:pt x="2809" y="1919"/>
                    <a:pt x="3195" y="2091"/>
                  </a:cubicBezTo>
                  <a:lnTo>
                    <a:pt x="3241" y="2112"/>
                  </a:lnTo>
                  <a:lnTo>
                    <a:pt x="3195" y="2133"/>
                  </a:lnTo>
                  <a:cubicBezTo>
                    <a:pt x="2809" y="2305"/>
                    <a:pt x="2502" y="2613"/>
                    <a:pt x="2329" y="2997"/>
                  </a:cubicBezTo>
                  <a:lnTo>
                    <a:pt x="2309" y="3044"/>
                  </a:lnTo>
                  <a:lnTo>
                    <a:pt x="2287" y="2997"/>
                  </a:lnTo>
                  <a:cubicBezTo>
                    <a:pt x="2116" y="2613"/>
                    <a:pt x="1808" y="2305"/>
                    <a:pt x="1422" y="2133"/>
                  </a:cubicBezTo>
                  <a:lnTo>
                    <a:pt x="1376" y="2112"/>
                  </a:lnTo>
                  <a:lnTo>
                    <a:pt x="1422" y="2091"/>
                  </a:lnTo>
                  <a:cubicBezTo>
                    <a:pt x="1808" y="1919"/>
                    <a:pt x="2116" y="1610"/>
                    <a:pt x="2287" y="1226"/>
                  </a:cubicBezTo>
                  <a:lnTo>
                    <a:pt x="2309" y="1179"/>
                  </a:lnTo>
                  <a:close/>
                  <a:moveTo>
                    <a:pt x="4538" y="2455"/>
                  </a:moveTo>
                  <a:lnTo>
                    <a:pt x="3504" y="5052"/>
                  </a:lnTo>
                  <a:lnTo>
                    <a:pt x="1087" y="5052"/>
                  </a:lnTo>
                  <a:lnTo>
                    <a:pt x="1987" y="4000"/>
                  </a:lnTo>
                  <a:lnTo>
                    <a:pt x="1997" y="4021"/>
                  </a:lnTo>
                  <a:cubicBezTo>
                    <a:pt x="2057" y="4156"/>
                    <a:pt x="2183" y="4224"/>
                    <a:pt x="2309" y="4224"/>
                  </a:cubicBezTo>
                  <a:cubicBezTo>
                    <a:pt x="2434" y="4224"/>
                    <a:pt x="2560" y="4156"/>
                    <a:pt x="2621" y="4021"/>
                  </a:cubicBezTo>
                  <a:lnTo>
                    <a:pt x="2954" y="3277"/>
                  </a:lnTo>
                  <a:cubicBezTo>
                    <a:pt x="3057" y="3047"/>
                    <a:pt x="3243" y="2861"/>
                    <a:pt x="3474" y="2758"/>
                  </a:cubicBezTo>
                  <a:lnTo>
                    <a:pt x="4151" y="2455"/>
                  </a:lnTo>
                  <a:close/>
                  <a:moveTo>
                    <a:pt x="8102" y="2455"/>
                  </a:moveTo>
                  <a:lnTo>
                    <a:pt x="9134" y="5052"/>
                  </a:lnTo>
                  <a:lnTo>
                    <a:pt x="4241" y="5052"/>
                  </a:lnTo>
                  <a:lnTo>
                    <a:pt x="5274" y="2455"/>
                  </a:lnTo>
                  <a:close/>
                  <a:moveTo>
                    <a:pt x="10067" y="2455"/>
                  </a:moveTo>
                  <a:lnTo>
                    <a:pt x="12290" y="5052"/>
                  </a:lnTo>
                  <a:lnTo>
                    <a:pt x="9873" y="5052"/>
                  </a:lnTo>
                  <a:lnTo>
                    <a:pt x="8839" y="2455"/>
                  </a:lnTo>
                  <a:close/>
                  <a:moveTo>
                    <a:pt x="12262" y="5736"/>
                  </a:moveTo>
                  <a:lnTo>
                    <a:pt x="7784" y="10702"/>
                  </a:lnTo>
                  <a:lnTo>
                    <a:pt x="9867" y="5736"/>
                  </a:lnTo>
                  <a:close/>
                  <a:moveTo>
                    <a:pt x="9126" y="5735"/>
                  </a:moveTo>
                  <a:lnTo>
                    <a:pt x="6688" y="11544"/>
                  </a:lnTo>
                  <a:lnTo>
                    <a:pt x="5242" y="8098"/>
                  </a:lnTo>
                  <a:cubicBezTo>
                    <a:pt x="5186" y="7967"/>
                    <a:pt x="5059" y="7889"/>
                    <a:pt x="4926" y="7889"/>
                  </a:cubicBezTo>
                  <a:cubicBezTo>
                    <a:pt x="4882" y="7889"/>
                    <a:pt x="4837" y="7897"/>
                    <a:pt x="4794" y="7915"/>
                  </a:cubicBezTo>
                  <a:cubicBezTo>
                    <a:pt x="4620" y="7988"/>
                    <a:pt x="4537" y="8190"/>
                    <a:pt x="4611" y="8364"/>
                  </a:cubicBezTo>
                  <a:lnTo>
                    <a:pt x="5593" y="10702"/>
                  </a:lnTo>
                  <a:lnTo>
                    <a:pt x="1113" y="5736"/>
                  </a:lnTo>
                  <a:lnTo>
                    <a:pt x="3508" y="5736"/>
                  </a:lnTo>
                  <a:lnTo>
                    <a:pt x="4055" y="7039"/>
                  </a:lnTo>
                  <a:cubicBezTo>
                    <a:pt x="4110" y="7171"/>
                    <a:pt x="4238" y="7252"/>
                    <a:pt x="4373" y="7252"/>
                  </a:cubicBezTo>
                  <a:cubicBezTo>
                    <a:pt x="4417" y="7252"/>
                    <a:pt x="4462" y="7243"/>
                    <a:pt x="4505" y="7225"/>
                  </a:cubicBezTo>
                  <a:cubicBezTo>
                    <a:pt x="4679" y="7151"/>
                    <a:pt x="4762" y="6949"/>
                    <a:pt x="4686" y="6774"/>
                  </a:cubicBezTo>
                  <a:lnTo>
                    <a:pt x="4251" y="5735"/>
                  </a:lnTo>
                  <a:close/>
                  <a:moveTo>
                    <a:pt x="2308" y="1"/>
                  </a:moveTo>
                  <a:cubicBezTo>
                    <a:pt x="2182" y="1"/>
                    <a:pt x="2056" y="68"/>
                    <a:pt x="1995" y="203"/>
                  </a:cubicBezTo>
                  <a:lnTo>
                    <a:pt x="1663" y="947"/>
                  </a:lnTo>
                  <a:cubicBezTo>
                    <a:pt x="1559" y="1178"/>
                    <a:pt x="1374" y="1364"/>
                    <a:pt x="1142" y="1467"/>
                  </a:cubicBezTo>
                  <a:lnTo>
                    <a:pt x="399" y="1800"/>
                  </a:lnTo>
                  <a:cubicBezTo>
                    <a:pt x="128" y="1921"/>
                    <a:pt x="128" y="2304"/>
                    <a:pt x="399" y="2424"/>
                  </a:cubicBezTo>
                  <a:lnTo>
                    <a:pt x="1142" y="2758"/>
                  </a:lnTo>
                  <a:cubicBezTo>
                    <a:pt x="1374" y="2862"/>
                    <a:pt x="1559" y="3047"/>
                    <a:pt x="1663" y="3279"/>
                  </a:cubicBezTo>
                  <a:lnTo>
                    <a:pt x="1676" y="3309"/>
                  </a:lnTo>
                  <a:lnTo>
                    <a:pt x="83" y="5172"/>
                  </a:lnTo>
                  <a:lnTo>
                    <a:pt x="80" y="5173"/>
                  </a:lnTo>
                  <a:cubicBezTo>
                    <a:pt x="77" y="5178"/>
                    <a:pt x="74" y="5182"/>
                    <a:pt x="72" y="5186"/>
                  </a:cubicBezTo>
                  <a:cubicBezTo>
                    <a:pt x="69" y="5189"/>
                    <a:pt x="64" y="5195"/>
                    <a:pt x="61" y="5199"/>
                  </a:cubicBezTo>
                  <a:lnTo>
                    <a:pt x="53" y="5213"/>
                  </a:lnTo>
                  <a:lnTo>
                    <a:pt x="44" y="5227"/>
                  </a:lnTo>
                  <a:lnTo>
                    <a:pt x="37" y="5240"/>
                  </a:lnTo>
                  <a:cubicBezTo>
                    <a:pt x="35" y="5246"/>
                    <a:pt x="32" y="5250"/>
                    <a:pt x="29" y="5256"/>
                  </a:cubicBezTo>
                  <a:cubicBezTo>
                    <a:pt x="28" y="5260"/>
                    <a:pt x="27" y="5265"/>
                    <a:pt x="24" y="5271"/>
                  </a:cubicBezTo>
                  <a:cubicBezTo>
                    <a:pt x="22" y="5275"/>
                    <a:pt x="21" y="5281"/>
                    <a:pt x="19" y="5285"/>
                  </a:cubicBezTo>
                  <a:cubicBezTo>
                    <a:pt x="16" y="5291"/>
                    <a:pt x="15" y="5295"/>
                    <a:pt x="14" y="5301"/>
                  </a:cubicBezTo>
                  <a:cubicBezTo>
                    <a:pt x="12" y="5305"/>
                    <a:pt x="11" y="5311"/>
                    <a:pt x="9" y="5317"/>
                  </a:cubicBezTo>
                  <a:cubicBezTo>
                    <a:pt x="9" y="5323"/>
                    <a:pt x="8" y="5327"/>
                    <a:pt x="6" y="5332"/>
                  </a:cubicBezTo>
                  <a:cubicBezTo>
                    <a:pt x="5" y="5336"/>
                    <a:pt x="5" y="5345"/>
                    <a:pt x="3" y="5350"/>
                  </a:cubicBezTo>
                  <a:cubicBezTo>
                    <a:pt x="3" y="5355"/>
                    <a:pt x="2" y="5359"/>
                    <a:pt x="2" y="5363"/>
                  </a:cubicBezTo>
                  <a:cubicBezTo>
                    <a:pt x="2" y="5371"/>
                    <a:pt x="0" y="5378"/>
                    <a:pt x="0" y="5385"/>
                  </a:cubicBezTo>
                  <a:lnTo>
                    <a:pt x="0" y="5394"/>
                  </a:lnTo>
                  <a:lnTo>
                    <a:pt x="0" y="5395"/>
                  </a:lnTo>
                  <a:cubicBezTo>
                    <a:pt x="0" y="5407"/>
                    <a:pt x="0" y="5417"/>
                    <a:pt x="2" y="5429"/>
                  </a:cubicBezTo>
                  <a:lnTo>
                    <a:pt x="2" y="5435"/>
                  </a:lnTo>
                  <a:cubicBezTo>
                    <a:pt x="3" y="5443"/>
                    <a:pt x="5" y="5452"/>
                    <a:pt x="6" y="5461"/>
                  </a:cubicBezTo>
                  <a:cubicBezTo>
                    <a:pt x="6" y="5465"/>
                    <a:pt x="9" y="5469"/>
                    <a:pt x="11" y="5474"/>
                  </a:cubicBezTo>
                  <a:cubicBezTo>
                    <a:pt x="11" y="5478"/>
                    <a:pt x="12" y="5485"/>
                    <a:pt x="15" y="5493"/>
                  </a:cubicBezTo>
                  <a:cubicBezTo>
                    <a:pt x="16" y="5498"/>
                    <a:pt x="18" y="5501"/>
                    <a:pt x="19" y="5507"/>
                  </a:cubicBezTo>
                  <a:cubicBezTo>
                    <a:pt x="21" y="5511"/>
                    <a:pt x="24" y="5517"/>
                    <a:pt x="25" y="5523"/>
                  </a:cubicBezTo>
                  <a:cubicBezTo>
                    <a:pt x="27" y="5527"/>
                    <a:pt x="29" y="5532"/>
                    <a:pt x="31" y="5536"/>
                  </a:cubicBezTo>
                  <a:cubicBezTo>
                    <a:pt x="32" y="5542"/>
                    <a:pt x="35" y="5546"/>
                    <a:pt x="38" y="5552"/>
                  </a:cubicBezTo>
                  <a:lnTo>
                    <a:pt x="45" y="5565"/>
                  </a:lnTo>
                  <a:cubicBezTo>
                    <a:pt x="48" y="5569"/>
                    <a:pt x="51" y="5575"/>
                    <a:pt x="54" y="5580"/>
                  </a:cubicBezTo>
                  <a:lnTo>
                    <a:pt x="63" y="5593"/>
                  </a:lnTo>
                  <a:lnTo>
                    <a:pt x="73" y="5606"/>
                  </a:lnTo>
                  <a:cubicBezTo>
                    <a:pt x="77" y="5610"/>
                    <a:pt x="80" y="5614"/>
                    <a:pt x="83" y="5617"/>
                  </a:cubicBezTo>
                  <a:cubicBezTo>
                    <a:pt x="86" y="5622"/>
                    <a:pt x="86" y="5622"/>
                    <a:pt x="87" y="5625"/>
                  </a:cubicBezTo>
                  <a:lnTo>
                    <a:pt x="6433" y="12659"/>
                  </a:lnTo>
                  <a:lnTo>
                    <a:pt x="6436" y="12661"/>
                  </a:lnTo>
                  <a:cubicBezTo>
                    <a:pt x="6440" y="12667"/>
                    <a:pt x="6446" y="12672"/>
                    <a:pt x="6452" y="12677"/>
                  </a:cubicBezTo>
                  <a:lnTo>
                    <a:pt x="6456" y="12683"/>
                  </a:lnTo>
                  <a:lnTo>
                    <a:pt x="6461" y="12685"/>
                  </a:lnTo>
                  <a:cubicBezTo>
                    <a:pt x="6465" y="12690"/>
                    <a:pt x="6471" y="12694"/>
                    <a:pt x="6475" y="12698"/>
                  </a:cubicBezTo>
                  <a:lnTo>
                    <a:pt x="6481" y="12703"/>
                  </a:lnTo>
                  <a:lnTo>
                    <a:pt x="6484" y="12704"/>
                  </a:lnTo>
                  <a:lnTo>
                    <a:pt x="6488" y="12709"/>
                  </a:lnTo>
                  <a:lnTo>
                    <a:pt x="6501" y="12717"/>
                  </a:lnTo>
                  <a:lnTo>
                    <a:pt x="6503" y="12717"/>
                  </a:lnTo>
                  <a:cubicBezTo>
                    <a:pt x="6504" y="12719"/>
                    <a:pt x="6504" y="12719"/>
                    <a:pt x="6506" y="12719"/>
                  </a:cubicBezTo>
                  <a:lnTo>
                    <a:pt x="6513" y="12723"/>
                  </a:lnTo>
                  <a:lnTo>
                    <a:pt x="6519" y="12728"/>
                  </a:lnTo>
                  <a:cubicBezTo>
                    <a:pt x="6526" y="12732"/>
                    <a:pt x="6535" y="12736"/>
                    <a:pt x="6543" y="12739"/>
                  </a:cubicBezTo>
                  <a:lnTo>
                    <a:pt x="6545" y="12741"/>
                  </a:lnTo>
                  <a:cubicBezTo>
                    <a:pt x="6546" y="12741"/>
                    <a:pt x="6546" y="12741"/>
                    <a:pt x="6548" y="12742"/>
                  </a:cubicBezTo>
                  <a:lnTo>
                    <a:pt x="6551" y="12743"/>
                  </a:lnTo>
                  <a:cubicBezTo>
                    <a:pt x="6552" y="12743"/>
                    <a:pt x="6554" y="12745"/>
                    <a:pt x="6555" y="12745"/>
                  </a:cubicBezTo>
                  <a:cubicBezTo>
                    <a:pt x="6562" y="12748"/>
                    <a:pt x="6571" y="12751"/>
                    <a:pt x="6580" y="12754"/>
                  </a:cubicBezTo>
                  <a:lnTo>
                    <a:pt x="6583" y="12755"/>
                  </a:lnTo>
                  <a:lnTo>
                    <a:pt x="6591" y="12758"/>
                  </a:lnTo>
                  <a:lnTo>
                    <a:pt x="6594" y="12758"/>
                  </a:lnTo>
                  <a:cubicBezTo>
                    <a:pt x="6607" y="12762"/>
                    <a:pt x="6622" y="12765"/>
                    <a:pt x="6636" y="12767"/>
                  </a:cubicBezTo>
                  <a:lnTo>
                    <a:pt x="6641" y="12767"/>
                  </a:lnTo>
                  <a:cubicBezTo>
                    <a:pt x="6657" y="12770"/>
                    <a:pt x="6671" y="12770"/>
                    <a:pt x="6687" y="12770"/>
                  </a:cubicBezTo>
                  <a:lnTo>
                    <a:pt x="6699" y="12770"/>
                  </a:lnTo>
                  <a:cubicBezTo>
                    <a:pt x="6709" y="12770"/>
                    <a:pt x="6717" y="12768"/>
                    <a:pt x="6728" y="12767"/>
                  </a:cubicBezTo>
                  <a:lnTo>
                    <a:pt x="6747" y="12764"/>
                  </a:lnTo>
                  <a:cubicBezTo>
                    <a:pt x="6755" y="12762"/>
                    <a:pt x="6764" y="12761"/>
                    <a:pt x="6771" y="12759"/>
                  </a:cubicBezTo>
                  <a:cubicBezTo>
                    <a:pt x="6776" y="12758"/>
                    <a:pt x="6778" y="12758"/>
                    <a:pt x="6781" y="12757"/>
                  </a:cubicBezTo>
                  <a:lnTo>
                    <a:pt x="6789" y="12755"/>
                  </a:lnTo>
                  <a:cubicBezTo>
                    <a:pt x="6800" y="12751"/>
                    <a:pt x="6812" y="12746"/>
                    <a:pt x="6825" y="12741"/>
                  </a:cubicBezTo>
                  <a:lnTo>
                    <a:pt x="6828" y="12739"/>
                  </a:lnTo>
                  <a:cubicBezTo>
                    <a:pt x="6831" y="12738"/>
                    <a:pt x="6835" y="12736"/>
                    <a:pt x="6838" y="12733"/>
                  </a:cubicBezTo>
                  <a:cubicBezTo>
                    <a:pt x="6847" y="12729"/>
                    <a:pt x="6857" y="12725"/>
                    <a:pt x="6864" y="12720"/>
                  </a:cubicBezTo>
                  <a:cubicBezTo>
                    <a:pt x="6865" y="12719"/>
                    <a:pt x="6868" y="12717"/>
                    <a:pt x="6870" y="12717"/>
                  </a:cubicBezTo>
                  <a:lnTo>
                    <a:pt x="6871" y="12716"/>
                  </a:lnTo>
                  <a:lnTo>
                    <a:pt x="6879" y="12710"/>
                  </a:lnTo>
                  <a:cubicBezTo>
                    <a:pt x="6883" y="12707"/>
                    <a:pt x="6886" y="12706"/>
                    <a:pt x="6890" y="12703"/>
                  </a:cubicBezTo>
                  <a:cubicBezTo>
                    <a:pt x="6893" y="12700"/>
                    <a:pt x="6902" y="12694"/>
                    <a:pt x="6906" y="12688"/>
                  </a:cubicBezTo>
                  <a:cubicBezTo>
                    <a:pt x="6909" y="12687"/>
                    <a:pt x="6912" y="12684"/>
                    <a:pt x="6915" y="12683"/>
                  </a:cubicBezTo>
                  <a:cubicBezTo>
                    <a:pt x="6923" y="12674"/>
                    <a:pt x="6932" y="12667"/>
                    <a:pt x="6939" y="12658"/>
                  </a:cubicBezTo>
                  <a:lnTo>
                    <a:pt x="13287" y="5623"/>
                  </a:lnTo>
                  <a:cubicBezTo>
                    <a:pt x="13289" y="5622"/>
                    <a:pt x="13291" y="5619"/>
                    <a:pt x="13292" y="5617"/>
                  </a:cubicBezTo>
                  <a:lnTo>
                    <a:pt x="13303" y="5604"/>
                  </a:lnTo>
                  <a:cubicBezTo>
                    <a:pt x="13305" y="5600"/>
                    <a:pt x="13308" y="5596"/>
                    <a:pt x="13311" y="5591"/>
                  </a:cubicBezTo>
                  <a:lnTo>
                    <a:pt x="13320" y="5578"/>
                  </a:lnTo>
                  <a:cubicBezTo>
                    <a:pt x="13323" y="5574"/>
                    <a:pt x="13326" y="5569"/>
                    <a:pt x="13329" y="5564"/>
                  </a:cubicBezTo>
                  <a:cubicBezTo>
                    <a:pt x="13332" y="5559"/>
                    <a:pt x="13334" y="5555"/>
                    <a:pt x="13336" y="5551"/>
                  </a:cubicBezTo>
                  <a:cubicBezTo>
                    <a:pt x="13339" y="5546"/>
                    <a:pt x="13342" y="5540"/>
                    <a:pt x="13345" y="5536"/>
                  </a:cubicBezTo>
                  <a:cubicBezTo>
                    <a:pt x="13346" y="5530"/>
                    <a:pt x="13347" y="5526"/>
                    <a:pt x="13350" y="5522"/>
                  </a:cubicBezTo>
                  <a:cubicBezTo>
                    <a:pt x="13352" y="5516"/>
                    <a:pt x="13355" y="5511"/>
                    <a:pt x="13356" y="5506"/>
                  </a:cubicBezTo>
                  <a:cubicBezTo>
                    <a:pt x="13358" y="5501"/>
                    <a:pt x="13359" y="5495"/>
                    <a:pt x="13361" y="5491"/>
                  </a:cubicBezTo>
                  <a:cubicBezTo>
                    <a:pt x="13362" y="5487"/>
                    <a:pt x="13363" y="5479"/>
                    <a:pt x="13365" y="5474"/>
                  </a:cubicBezTo>
                  <a:cubicBezTo>
                    <a:pt x="13366" y="5466"/>
                    <a:pt x="13368" y="5464"/>
                    <a:pt x="13369" y="5459"/>
                  </a:cubicBezTo>
                  <a:cubicBezTo>
                    <a:pt x="13371" y="5450"/>
                    <a:pt x="13372" y="5442"/>
                    <a:pt x="13372" y="5433"/>
                  </a:cubicBezTo>
                  <a:cubicBezTo>
                    <a:pt x="13372" y="5432"/>
                    <a:pt x="13372" y="5429"/>
                    <a:pt x="13372" y="5427"/>
                  </a:cubicBezTo>
                  <a:cubicBezTo>
                    <a:pt x="13372" y="5417"/>
                    <a:pt x="13374" y="5406"/>
                    <a:pt x="13374" y="5395"/>
                  </a:cubicBezTo>
                  <a:lnTo>
                    <a:pt x="13374" y="5392"/>
                  </a:lnTo>
                  <a:lnTo>
                    <a:pt x="13374" y="5384"/>
                  </a:lnTo>
                  <a:lnTo>
                    <a:pt x="13375" y="5385"/>
                  </a:lnTo>
                  <a:cubicBezTo>
                    <a:pt x="13375" y="5378"/>
                    <a:pt x="13375" y="5371"/>
                    <a:pt x="13374" y="5363"/>
                  </a:cubicBezTo>
                  <a:cubicBezTo>
                    <a:pt x="13374" y="5359"/>
                    <a:pt x="13372" y="5355"/>
                    <a:pt x="13372" y="5350"/>
                  </a:cubicBezTo>
                  <a:cubicBezTo>
                    <a:pt x="13372" y="5345"/>
                    <a:pt x="13371" y="5337"/>
                    <a:pt x="13369" y="5332"/>
                  </a:cubicBezTo>
                  <a:cubicBezTo>
                    <a:pt x="13368" y="5326"/>
                    <a:pt x="13366" y="5321"/>
                    <a:pt x="13366" y="5317"/>
                  </a:cubicBezTo>
                  <a:cubicBezTo>
                    <a:pt x="13365" y="5313"/>
                    <a:pt x="13363" y="5305"/>
                    <a:pt x="13362" y="5301"/>
                  </a:cubicBezTo>
                  <a:cubicBezTo>
                    <a:pt x="13361" y="5295"/>
                    <a:pt x="13359" y="5291"/>
                    <a:pt x="13358" y="5285"/>
                  </a:cubicBezTo>
                  <a:cubicBezTo>
                    <a:pt x="13356" y="5281"/>
                    <a:pt x="13353" y="5275"/>
                    <a:pt x="13352" y="5271"/>
                  </a:cubicBezTo>
                  <a:cubicBezTo>
                    <a:pt x="13349" y="5265"/>
                    <a:pt x="13347" y="5260"/>
                    <a:pt x="13346" y="5256"/>
                  </a:cubicBezTo>
                  <a:cubicBezTo>
                    <a:pt x="13343" y="5250"/>
                    <a:pt x="13340" y="5246"/>
                    <a:pt x="13339" y="5240"/>
                  </a:cubicBezTo>
                  <a:cubicBezTo>
                    <a:pt x="13336" y="5236"/>
                    <a:pt x="13334" y="5231"/>
                    <a:pt x="13332" y="5227"/>
                  </a:cubicBezTo>
                  <a:cubicBezTo>
                    <a:pt x="13329" y="5223"/>
                    <a:pt x="13326" y="5217"/>
                    <a:pt x="13323" y="5213"/>
                  </a:cubicBezTo>
                  <a:cubicBezTo>
                    <a:pt x="13320" y="5207"/>
                    <a:pt x="13317" y="5204"/>
                    <a:pt x="13314" y="5199"/>
                  </a:cubicBezTo>
                  <a:lnTo>
                    <a:pt x="13304" y="5185"/>
                  </a:lnTo>
                  <a:cubicBezTo>
                    <a:pt x="13301" y="5182"/>
                    <a:pt x="13298" y="5178"/>
                    <a:pt x="13295" y="5173"/>
                  </a:cubicBezTo>
                  <a:lnTo>
                    <a:pt x="13292" y="5172"/>
                  </a:lnTo>
                  <a:lnTo>
                    <a:pt x="10484" y="1890"/>
                  </a:lnTo>
                  <a:cubicBezTo>
                    <a:pt x="10418" y="1813"/>
                    <a:pt x="10324" y="1770"/>
                    <a:pt x="10224" y="1770"/>
                  </a:cubicBezTo>
                  <a:lnTo>
                    <a:pt x="4151" y="1770"/>
                  </a:lnTo>
                  <a:lnTo>
                    <a:pt x="3474" y="1467"/>
                  </a:lnTo>
                  <a:cubicBezTo>
                    <a:pt x="3243" y="1364"/>
                    <a:pt x="3057" y="1178"/>
                    <a:pt x="2954" y="947"/>
                  </a:cubicBezTo>
                  <a:lnTo>
                    <a:pt x="2621" y="203"/>
                  </a:lnTo>
                  <a:cubicBezTo>
                    <a:pt x="2560" y="68"/>
                    <a:pt x="2434" y="1"/>
                    <a:pt x="2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914200" y="3438725"/>
              <a:ext cx="584425" cy="294400"/>
            </a:xfrm>
            <a:custGeom>
              <a:rect b="b" l="l" r="r" t="t"/>
              <a:pathLst>
                <a:path extrusionOk="0" h="11776" w="23377">
                  <a:moveTo>
                    <a:pt x="343" y="1"/>
                  </a:moveTo>
                  <a:cubicBezTo>
                    <a:pt x="153" y="1"/>
                    <a:pt x="1" y="155"/>
                    <a:pt x="1" y="343"/>
                  </a:cubicBezTo>
                  <a:lnTo>
                    <a:pt x="1" y="10750"/>
                  </a:lnTo>
                  <a:cubicBezTo>
                    <a:pt x="1" y="11315"/>
                    <a:pt x="461" y="11775"/>
                    <a:pt x="1028" y="11775"/>
                  </a:cubicBezTo>
                  <a:lnTo>
                    <a:pt x="22350" y="11775"/>
                  </a:lnTo>
                  <a:cubicBezTo>
                    <a:pt x="22917" y="11775"/>
                    <a:pt x="23375" y="11315"/>
                    <a:pt x="23377" y="10750"/>
                  </a:cubicBezTo>
                  <a:lnTo>
                    <a:pt x="23377" y="8500"/>
                  </a:lnTo>
                  <a:cubicBezTo>
                    <a:pt x="23377" y="8309"/>
                    <a:pt x="23223" y="8157"/>
                    <a:pt x="23035" y="8157"/>
                  </a:cubicBezTo>
                  <a:cubicBezTo>
                    <a:pt x="22844" y="8157"/>
                    <a:pt x="22692" y="8309"/>
                    <a:pt x="22692" y="8498"/>
                  </a:cubicBezTo>
                  <a:lnTo>
                    <a:pt x="22692" y="10750"/>
                  </a:lnTo>
                  <a:cubicBezTo>
                    <a:pt x="22692" y="10938"/>
                    <a:pt x="22538" y="11091"/>
                    <a:pt x="22350" y="11091"/>
                  </a:cubicBezTo>
                  <a:lnTo>
                    <a:pt x="1028" y="11091"/>
                  </a:lnTo>
                  <a:cubicBezTo>
                    <a:pt x="838" y="11091"/>
                    <a:pt x="685" y="10938"/>
                    <a:pt x="685" y="10750"/>
                  </a:cubicBezTo>
                  <a:lnTo>
                    <a:pt x="685" y="343"/>
                  </a:lnTo>
                  <a:cubicBezTo>
                    <a:pt x="685" y="155"/>
                    <a:pt x="532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914200" y="3265125"/>
              <a:ext cx="584425" cy="360425"/>
            </a:xfrm>
            <a:custGeom>
              <a:rect b="b" l="l" r="r" t="t"/>
              <a:pathLst>
                <a:path extrusionOk="0" h="14417" w="23377">
                  <a:moveTo>
                    <a:pt x="22350" y="685"/>
                  </a:moveTo>
                  <a:cubicBezTo>
                    <a:pt x="22538" y="685"/>
                    <a:pt x="22692" y="839"/>
                    <a:pt x="22692" y="1027"/>
                  </a:cubicBezTo>
                  <a:lnTo>
                    <a:pt x="22692" y="3421"/>
                  </a:lnTo>
                  <a:lnTo>
                    <a:pt x="685" y="3421"/>
                  </a:lnTo>
                  <a:lnTo>
                    <a:pt x="685" y="1027"/>
                  </a:lnTo>
                  <a:cubicBezTo>
                    <a:pt x="685" y="839"/>
                    <a:pt x="838" y="685"/>
                    <a:pt x="1028" y="685"/>
                  </a:cubicBezTo>
                  <a:close/>
                  <a:moveTo>
                    <a:pt x="1028" y="0"/>
                  </a:moveTo>
                  <a:cubicBezTo>
                    <a:pt x="461" y="0"/>
                    <a:pt x="1" y="460"/>
                    <a:pt x="1" y="1027"/>
                  </a:cubicBezTo>
                  <a:lnTo>
                    <a:pt x="1" y="5918"/>
                  </a:lnTo>
                  <a:cubicBezTo>
                    <a:pt x="1" y="6106"/>
                    <a:pt x="153" y="6260"/>
                    <a:pt x="343" y="6260"/>
                  </a:cubicBezTo>
                  <a:cubicBezTo>
                    <a:pt x="532" y="6260"/>
                    <a:pt x="685" y="6106"/>
                    <a:pt x="685" y="5918"/>
                  </a:cubicBezTo>
                  <a:lnTo>
                    <a:pt x="685" y="4106"/>
                  </a:lnTo>
                  <a:lnTo>
                    <a:pt x="22692" y="4106"/>
                  </a:lnTo>
                  <a:lnTo>
                    <a:pt x="22692" y="14074"/>
                  </a:lnTo>
                  <a:cubicBezTo>
                    <a:pt x="22692" y="14263"/>
                    <a:pt x="22844" y="14416"/>
                    <a:pt x="23035" y="14416"/>
                  </a:cubicBezTo>
                  <a:cubicBezTo>
                    <a:pt x="23223" y="14416"/>
                    <a:pt x="23375" y="14263"/>
                    <a:pt x="23377" y="14074"/>
                  </a:cubicBezTo>
                  <a:lnTo>
                    <a:pt x="23377" y="1027"/>
                  </a:lnTo>
                  <a:cubicBezTo>
                    <a:pt x="23375" y="460"/>
                    <a:pt x="22917" y="0"/>
                    <a:pt x="223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" name="Google Shape;1351;p46"/>
          <p:cNvGrpSpPr/>
          <p:nvPr/>
        </p:nvGrpSpPr>
        <p:grpSpPr>
          <a:xfrm>
            <a:off x="2238959" y="4834127"/>
            <a:ext cx="914745" cy="806007"/>
            <a:chOff x="237675" y="3216150"/>
            <a:chExt cx="584875" cy="515350"/>
          </a:xfrm>
        </p:grpSpPr>
        <p:sp>
          <p:nvSpPr>
            <p:cNvPr id="1352" name="Google Shape;1352;p46"/>
            <p:cNvSpPr/>
            <p:nvPr/>
          </p:nvSpPr>
          <p:spPr>
            <a:xfrm>
              <a:off x="428900" y="3567850"/>
              <a:ext cx="313125" cy="163650"/>
            </a:xfrm>
            <a:custGeom>
              <a:rect b="b" l="l" r="r" t="t"/>
              <a:pathLst>
                <a:path extrusionOk="0" h="6546" w="12525">
                  <a:moveTo>
                    <a:pt x="1322" y="1"/>
                  </a:moveTo>
                  <a:cubicBezTo>
                    <a:pt x="1172" y="1"/>
                    <a:pt x="1040" y="98"/>
                    <a:pt x="995" y="240"/>
                  </a:cubicBezTo>
                  <a:lnTo>
                    <a:pt x="67" y="3169"/>
                  </a:lnTo>
                  <a:cubicBezTo>
                    <a:pt x="0" y="3352"/>
                    <a:pt x="100" y="3554"/>
                    <a:pt x="286" y="3613"/>
                  </a:cubicBezTo>
                  <a:cubicBezTo>
                    <a:pt x="320" y="3624"/>
                    <a:pt x="355" y="3629"/>
                    <a:pt x="389" y="3629"/>
                  </a:cubicBezTo>
                  <a:cubicBezTo>
                    <a:pt x="539" y="3629"/>
                    <a:pt x="677" y="3529"/>
                    <a:pt x="720" y="3377"/>
                  </a:cubicBezTo>
                  <a:lnTo>
                    <a:pt x="1573" y="687"/>
                  </a:lnTo>
                  <a:lnTo>
                    <a:pt x="6542" y="687"/>
                  </a:lnTo>
                  <a:lnTo>
                    <a:pt x="8323" y="6306"/>
                  </a:lnTo>
                  <a:cubicBezTo>
                    <a:pt x="8368" y="6448"/>
                    <a:pt x="8500" y="6545"/>
                    <a:pt x="8649" y="6545"/>
                  </a:cubicBezTo>
                  <a:lnTo>
                    <a:pt x="12124" y="6545"/>
                  </a:lnTo>
                  <a:cubicBezTo>
                    <a:pt x="12359" y="6545"/>
                    <a:pt x="12524" y="6316"/>
                    <a:pt x="12449" y="6094"/>
                  </a:cubicBezTo>
                  <a:lnTo>
                    <a:pt x="12450" y="6092"/>
                  </a:lnTo>
                  <a:lnTo>
                    <a:pt x="10656" y="727"/>
                  </a:lnTo>
                  <a:cubicBezTo>
                    <a:pt x="10606" y="587"/>
                    <a:pt x="10474" y="499"/>
                    <a:pt x="10333" y="499"/>
                  </a:cubicBezTo>
                  <a:cubicBezTo>
                    <a:pt x="10297" y="499"/>
                    <a:pt x="10260" y="505"/>
                    <a:pt x="10224" y="517"/>
                  </a:cubicBezTo>
                  <a:cubicBezTo>
                    <a:pt x="10047" y="575"/>
                    <a:pt x="9949" y="767"/>
                    <a:pt x="10006" y="945"/>
                  </a:cubicBezTo>
                  <a:lnTo>
                    <a:pt x="11648" y="5859"/>
                  </a:lnTo>
                  <a:lnTo>
                    <a:pt x="8900" y="5859"/>
                  </a:lnTo>
                  <a:lnTo>
                    <a:pt x="7119" y="240"/>
                  </a:lnTo>
                  <a:cubicBezTo>
                    <a:pt x="7074" y="98"/>
                    <a:pt x="6942" y="1"/>
                    <a:pt x="67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318625" y="3401275"/>
              <a:ext cx="124325" cy="330175"/>
            </a:xfrm>
            <a:custGeom>
              <a:rect b="b" l="l" r="r" t="t"/>
              <a:pathLst>
                <a:path extrusionOk="0" h="13207" w="4973">
                  <a:moveTo>
                    <a:pt x="4589" y="0"/>
                  </a:moveTo>
                  <a:cubicBezTo>
                    <a:pt x="4445" y="0"/>
                    <a:pt x="4310" y="91"/>
                    <a:pt x="4262" y="234"/>
                  </a:cubicBezTo>
                  <a:lnTo>
                    <a:pt x="75" y="12755"/>
                  </a:lnTo>
                  <a:cubicBezTo>
                    <a:pt x="1" y="12977"/>
                    <a:pt x="165" y="13207"/>
                    <a:pt x="397" y="13207"/>
                  </a:cubicBezTo>
                  <a:cubicBezTo>
                    <a:pt x="398" y="13207"/>
                    <a:pt x="399" y="13207"/>
                    <a:pt x="400" y="13207"/>
                  </a:cubicBezTo>
                  <a:lnTo>
                    <a:pt x="3876" y="13207"/>
                  </a:lnTo>
                  <a:cubicBezTo>
                    <a:pt x="4025" y="13207"/>
                    <a:pt x="4157" y="13111"/>
                    <a:pt x="4202" y="12969"/>
                  </a:cubicBezTo>
                  <a:lnTo>
                    <a:pt x="4701" y="11392"/>
                  </a:lnTo>
                  <a:cubicBezTo>
                    <a:pt x="4766" y="11209"/>
                    <a:pt x="4668" y="11007"/>
                    <a:pt x="4482" y="10949"/>
                  </a:cubicBezTo>
                  <a:cubicBezTo>
                    <a:pt x="4447" y="10938"/>
                    <a:pt x="4412" y="10933"/>
                    <a:pt x="4378" y="10933"/>
                  </a:cubicBezTo>
                  <a:cubicBezTo>
                    <a:pt x="4228" y="10933"/>
                    <a:pt x="4090" y="11032"/>
                    <a:pt x="4048" y="11184"/>
                  </a:cubicBezTo>
                  <a:lnTo>
                    <a:pt x="3625" y="12522"/>
                  </a:lnTo>
                  <a:lnTo>
                    <a:pt x="876" y="12522"/>
                  </a:lnTo>
                  <a:lnTo>
                    <a:pt x="4913" y="451"/>
                  </a:lnTo>
                  <a:cubicBezTo>
                    <a:pt x="4972" y="273"/>
                    <a:pt x="4875" y="79"/>
                    <a:pt x="4697" y="18"/>
                  </a:cubicBezTo>
                  <a:cubicBezTo>
                    <a:pt x="4661" y="6"/>
                    <a:pt x="4625" y="0"/>
                    <a:pt x="4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476250" y="3354625"/>
              <a:ext cx="108150" cy="154250"/>
            </a:xfrm>
            <a:custGeom>
              <a:rect b="b" l="l" r="r" t="t"/>
              <a:pathLst>
                <a:path extrusionOk="0" h="6170" w="4326">
                  <a:moveTo>
                    <a:pt x="2164" y="1463"/>
                  </a:moveTo>
                  <a:lnTo>
                    <a:pt x="3458" y="5485"/>
                  </a:lnTo>
                  <a:lnTo>
                    <a:pt x="868" y="5485"/>
                  </a:lnTo>
                  <a:lnTo>
                    <a:pt x="2164" y="1463"/>
                  </a:lnTo>
                  <a:close/>
                  <a:moveTo>
                    <a:pt x="2162" y="0"/>
                  </a:moveTo>
                  <a:cubicBezTo>
                    <a:pt x="2025" y="0"/>
                    <a:pt x="1887" y="80"/>
                    <a:pt x="1836" y="239"/>
                  </a:cubicBezTo>
                  <a:lnTo>
                    <a:pt x="72" y="5721"/>
                  </a:lnTo>
                  <a:cubicBezTo>
                    <a:pt x="1" y="5943"/>
                    <a:pt x="165" y="6169"/>
                    <a:pt x="398" y="6169"/>
                  </a:cubicBezTo>
                  <a:lnTo>
                    <a:pt x="3928" y="6169"/>
                  </a:lnTo>
                  <a:cubicBezTo>
                    <a:pt x="4160" y="6169"/>
                    <a:pt x="4325" y="5943"/>
                    <a:pt x="4254" y="5721"/>
                  </a:cubicBezTo>
                  <a:lnTo>
                    <a:pt x="2489" y="239"/>
                  </a:lnTo>
                  <a:cubicBezTo>
                    <a:pt x="2438" y="80"/>
                    <a:pt x="2300" y="0"/>
                    <a:pt x="21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237675" y="3216150"/>
              <a:ext cx="584875" cy="355650"/>
            </a:xfrm>
            <a:custGeom>
              <a:rect b="b" l="l" r="r" t="t"/>
              <a:pathLst>
                <a:path extrusionOk="0" h="14226" w="23395">
                  <a:moveTo>
                    <a:pt x="12425" y="687"/>
                  </a:moveTo>
                  <a:lnTo>
                    <a:pt x="12425" y="1499"/>
                  </a:lnTo>
                  <a:lnTo>
                    <a:pt x="12425" y="2162"/>
                  </a:lnTo>
                  <a:lnTo>
                    <a:pt x="10950" y="2162"/>
                  </a:lnTo>
                  <a:lnTo>
                    <a:pt x="10950" y="687"/>
                  </a:lnTo>
                  <a:close/>
                  <a:moveTo>
                    <a:pt x="1440" y="732"/>
                  </a:moveTo>
                  <a:cubicBezTo>
                    <a:pt x="1535" y="732"/>
                    <a:pt x="1631" y="750"/>
                    <a:pt x="1723" y="788"/>
                  </a:cubicBezTo>
                  <a:cubicBezTo>
                    <a:pt x="1998" y="902"/>
                    <a:pt x="2178" y="1171"/>
                    <a:pt x="2178" y="1469"/>
                  </a:cubicBezTo>
                  <a:cubicBezTo>
                    <a:pt x="2178" y="1876"/>
                    <a:pt x="1847" y="2206"/>
                    <a:pt x="1441" y="2206"/>
                  </a:cubicBezTo>
                  <a:cubicBezTo>
                    <a:pt x="1142" y="2206"/>
                    <a:pt x="874" y="2027"/>
                    <a:pt x="759" y="1752"/>
                  </a:cubicBezTo>
                  <a:cubicBezTo>
                    <a:pt x="646" y="1476"/>
                    <a:pt x="709" y="1158"/>
                    <a:pt x="919" y="948"/>
                  </a:cubicBezTo>
                  <a:cubicBezTo>
                    <a:pt x="1060" y="807"/>
                    <a:pt x="1248" y="732"/>
                    <a:pt x="1440" y="732"/>
                  </a:cubicBezTo>
                  <a:close/>
                  <a:moveTo>
                    <a:pt x="21933" y="732"/>
                  </a:moveTo>
                  <a:cubicBezTo>
                    <a:pt x="22231" y="732"/>
                    <a:pt x="22501" y="912"/>
                    <a:pt x="22615" y="1187"/>
                  </a:cubicBezTo>
                  <a:cubicBezTo>
                    <a:pt x="22728" y="1463"/>
                    <a:pt x="22666" y="1779"/>
                    <a:pt x="22456" y="1991"/>
                  </a:cubicBezTo>
                  <a:cubicBezTo>
                    <a:pt x="22314" y="2132"/>
                    <a:pt x="22125" y="2206"/>
                    <a:pt x="21934" y="2206"/>
                  </a:cubicBezTo>
                  <a:cubicBezTo>
                    <a:pt x="21839" y="2206"/>
                    <a:pt x="21743" y="2188"/>
                    <a:pt x="21652" y="2151"/>
                  </a:cubicBezTo>
                  <a:cubicBezTo>
                    <a:pt x="21376" y="2036"/>
                    <a:pt x="21196" y="1768"/>
                    <a:pt x="21196" y="1469"/>
                  </a:cubicBezTo>
                  <a:cubicBezTo>
                    <a:pt x="21196" y="1063"/>
                    <a:pt x="21526" y="732"/>
                    <a:pt x="21933" y="732"/>
                  </a:cubicBezTo>
                  <a:close/>
                  <a:moveTo>
                    <a:pt x="2180" y="12064"/>
                  </a:moveTo>
                  <a:lnTo>
                    <a:pt x="2180" y="13539"/>
                  </a:lnTo>
                  <a:lnTo>
                    <a:pt x="703" y="13539"/>
                  </a:lnTo>
                  <a:lnTo>
                    <a:pt x="703" y="12064"/>
                  </a:lnTo>
                  <a:close/>
                  <a:moveTo>
                    <a:pt x="22709" y="12064"/>
                  </a:moveTo>
                  <a:lnTo>
                    <a:pt x="22709" y="13539"/>
                  </a:lnTo>
                  <a:lnTo>
                    <a:pt x="21234" y="13539"/>
                  </a:lnTo>
                  <a:lnTo>
                    <a:pt x="21234" y="12064"/>
                  </a:lnTo>
                  <a:close/>
                  <a:moveTo>
                    <a:pt x="10607" y="1"/>
                  </a:moveTo>
                  <a:cubicBezTo>
                    <a:pt x="10417" y="1"/>
                    <a:pt x="10265" y="154"/>
                    <a:pt x="10265" y="343"/>
                  </a:cubicBezTo>
                  <a:lnTo>
                    <a:pt x="10265" y="1158"/>
                  </a:lnTo>
                  <a:lnTo>
                    <a:pt x="2830" y="1158"/>
                  </a:lnTo>
                  <a:cubicBezTo>
                    <a:pt x="2682" y="502"/>
                    <a:pt x="2099" y="45"/>
                    <a:pt x="1440" y="45"/>
                  </a:cubicBezTo>
                  <a:cubicBezTo>
                    <a:pt x="1394" y="45"/>
                    <a:pt x="1347" y="47"/>
                    <a:pt x="1300" y="51"/>
                  </a:cubicBezTo>
                  <a:cubicBezTo>
                    <a:pt x="585" y="122"/>
                    <a:pt x="35" y="716"/>
                    <a:pt x="18" y="1435"/>
                  </a:cubicBezTo>
                  <a:cubicBezTo>
                    <a:pt x="1" y="2154"/>
                    <a:pt x="523" y="2773"/>
                    <a:pt x="1234" y="2876"/>
                  </a:cubicBezTo>
                  <a:cubicBezTo>
                    <a:pt x="1304" y="2886"/>
                    <a:pt x="1373" y="2891"/>
                    <a:pt x="1442" y="2891"/>
                  </a:cubicBezTo>
                  <a:cubicBezTo>
                    <a:pt x="2074" y="2891"/>
                    <a:pt x="2642" y="2470"/>
                    <a:pt x="2812" y="1843"/>
                  </a:cubicBezTo>
                  <a:lnTo>
                    <a:pt x="7784" y="1843"/>
                  </a:lnTo>
                  <a:cubicBezTo>
                    <a:pt x="3849" y="3403"/>
                    <a:pt x="1219" y="7150"/>
                    <a:pt x="1086" y="11379"/>
                  </a:cubicBezTo>
                  <a:lnTo>
                    <a:pt x="360" y="11379"/>
                  </a:lnTo>
                  <a:cubicBezTo>
                    <a:pt x="172" y="11379"/>
                    <a:pt x="18" y="11531"/>
                    <a:pt x="18" y="11721"/>
                  </a:cubicBezTo>
                  <a:lnTo>
                    <a:pt x="18" y="13882"/>
                  </a:lnTo>
                  <a:cubicBezTo>
                    <a:pt x="18" y="14072"/>
                    <a:pt x="172" y="14225"/>
                    <a:pt x="360" y="14225"/>
                  </a:cubicBezTo>
                  <a:lnTo>
                    <a:pt x="2522" y="14225"/>
                  </a:lnTo>
                  <a:cubicBezTo>
                    <a:pt x="2711" y="14225"/>
                    <a:pt x="2864" y="14072"/>
                    <a:pt x="2864" y="13882"/>
                  </a:cubicBezTo>
                  <a:lnTo>
                    <a:pt x="2864" y="11721"/>
                  </a:lnTo>
                  <a:cubicBezTo>
                    <a:pt x="2864" y="11532"/>
                    <a:pt x="2712" y="11379"/>
                    <a:pt x="2525" y="11379"/>
                  </a:cubicBezTo>
                  <a:cubicBezTo>
                    <a:pt x="2524" y="11379"/>
                    <a:pt x="2523" y="11379"/>
                    <a:pt x="2522" y="11379"/>
                  </a:cubicBezTo>
                  <a:lnTo>
                    <a:pt x="1772" y="11379"/>
                  </a:lnTo>
                  <a:cubicBezTo>
                    <a:pt x="1932" y="6575"/>
                    <a:pt x="5509" y="2579"/>
                    <a:pt x="10265" y="1889"/>
                  </a:cubicBezTo>
                  <a:lnTo>
                    <a:pt x="10265" y="2162"/>
                  </a:lnTo>
                  <a:lnTo>
                    <a:pt x="9579" y="2162"/>
                  </a:lnTo>
                  <a:cubicBezTo>
                    <a:pt x="9577" y="2162"/>
                    <a:pt x="9576" y="2162"/>
                    <a:pt x="9575" y="2162"/>
                  </a:cubicBezTo>
                  <a:cubicBezTo>
                    <a:pt x="9430" y="2162"/>
                    <a:pt x="9300" y="2256"/>
                    <a:pt x="9254" y="2396"/>
                  </a:cubicBezTo>
                  <a:lnTo>
                    <a:pt x="7935" y="6339"/>
                  </a:lnTo>
                  <a:cubicBezTo>
                    <a:pt x="7875" y="6519"/>
                    <a:pt x="7971" y="6713"/>
                    <a:pt x="8151" y="6773"/>
                  </a:cubicBezTo>
                  <a:cubicBezTo>
                    <a:pt x="8187" y="6785"/>
                    <a:pt x="8224" y="6791"/>
                    <a:pt x="8261" y="6791"/>
                  </a:cubicBezTo>
                  <a:cubicBezTo>
                    <a:pt x="8404" y="6791"/>
                    <a:pt x="8537" y="6700"/>
                    <a:pt x="8585" y="6557"/>
                  </a:cubicBezTo>
                  <a:lnTo>
                    <a:pt x="9825" y="2847"/>
                  </a:lnTo>
                  <a:lnTo>
                    <a:pt x="13586" y="2847"/>
                  </a:lnTo>
                  <a:lnTo>
                    <a:pt x="17220" y="13710"/>
                  </a:lnTo>
                  <a:cubicBezTo>
                    <a:pt x="17267" y="13853"/>
                    <a:pt x="17401" y="13944"/>
                    <a:pt x="17545" y="13944"/>
                  </a:cubicBezTo>
                  <a:cubicBezTo>
                    <a:pt x="17581" y="13944"/>
                    <a:pt x="17618" y="13938"/>
                    <a:pt x="17654" y="13926"/>
                  </a:cubicBezTo>
                  <a:cubicBezTo>
                    <a:pt x="17832" y="13866"/>
                    <a:pt x="17929" y="13671"/>
                    <a:pt x="17870" y="13493"/>
                  </a:cubicBezTo>
                  <a:lnTo>
                    <a:pt x="14159" y="2396"/>
                  </a:lnTo>
                  <a:cubicBezTo>
                    <a:pt x="14111" y="2256"/>
                    <a:pt x="13982" y="2162"/>
                    <a:pt x="13837" y="2162"/>
                  </a:cubicBezTo>
                  <a:cubicBezTo>
                    <a:pt x="13836" y="2162"/>
                    <a:pt x="13835" y="2162"/>
                    <a:pt x="13834" y="2162"/>
                  </a:cubicBezTo>
                  <a:lnTo>
                    <a:pt x="13111" y="2162"/>
                  </a:lnTo>
                  <a:lnTo>
                    <a:pt x="13111" y="1889"/>
                  </a:lnTo>
                  <a:cubicBezTo>
                    <a:pt x="17865" y="2579"/>
                    <a:pt x="21443" y="6577"/>
                    <a:pt x="21602" y="11379"/>
                  </a:cubicBezTo>
                  <a:lnTo>
                    <a:pt x="20892" y="11379"/>
                  </a:lnTo>
                  <a:cubicBezTo>
                    <a:pt x="20702" y="11379"/>
                    <a:pt x="20548" y="11531"/>
                    <a:pt x="20548" y="11721"/>
                  </a:cubicBezTo>
                  <a:lnTo>
                    <a:pt x="20548" y="13883"/>
                  </a:lnTo>
                  <a:cubicBezTo>
                    <a:pt x="20548" y="14072"/>
                    <a:pt x="20702" y="14225"/>
                    <a:pt x="20892" y="14225"/>
                  </a:cubicBezTo>
                  <a:lnTo>
                    <a:pt x="23052" y="14225"/>
                  </a:lnTo>
                  <a:cubicBezTo>
                    <a:pt x="23242" y="14225"/>
                    <a:pt x="23394" y="14072"/>
                    <a:pt x="23394" y="13883"/>
                  </a:cubicBezTo>
                  <a:lnTo>
                    <a:pt x="23394" y="11721"/>
                  </a:lnTo>
                  <a:cubicBezTo>
                    <a:pt x="23394" y="11531"/>
                    <a:pt x="23242" y="11377"/>
                    <a:pt x="23052" y="11377"/>
                  </a:cubicBezTo>
                  <a:lnTo>
                    <a:pt x="22287" y="11377"/>
                  </a:lnTo>
                  <a:cubicBezTo>
                    <a:pt x="22155" y="7150"/>
                    <a:pt x="19524" y="3403"/>
                    <a:pt x="15591" y="1845"/>
                  </a:cubicBezTo>
                  <a:lnTo>
                    <a:pt x="20561" y="1845"/>
                  </a:lnTo>
                  <a:cubicBezTo>
                    <a:pt x="20731" y="2470"/>
                    <a:pt x="21299" y="2891"/>
                    <a:pt x="21930" y="2891"/>
                  </a:cubicBezTo>
                  <a:cubicBezTo>
                    <a:pt x="21999" y="2891"/>
                    <a:pt x="22068" y="2886"/>
                    <a:pt x="22138" y="2876"/>
                  </a:cubicBezTo>
                  <a:cubicBezTo>
                    <a:pt x="22850" y="2773"/>
                    <a:pt x="23371" y="2155"/>
                    <a:pt x="23355" y="1435"/>
                  </a:cubicBezTo>
                  <a:cubicBezTo>
                    <a:pt x="23338" y="717"/>
                    <a:pt x="22788" y="124"/>
                    <a:pt x="22073" y="53"/>
                  </a:cubicBezTo>
                  <a:cubicBezTo>
                    <a:pt x="22025" y="48"/>
                    <a:pt x="21978" y="46"/>
                    <a:pt x="21931" y="46"/>
                  </a:cubicBezTo>
                  <a:cubicBezTo>
                    <a:pt x="21272" y="46"/>
                    <a:pt x="20691" y="503"/>
                    <a:pt x="20545" y="1158"/>
                  </a:cubicBezTo>
                  <a:lnTo>
                    <a:pt x="13111" y="1158"/>
                  </a:lnTo>
                  <a:lnTo>
                    <a:pt x="13111" y="343"/>
                  </a:lnTo>
                  <a:cubicBezTo>
                    <a:pt x="13111" y="154"/>
                    <a:pt x="12957" y="1"/>
                    <a:pt x="1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" name="Google Shape;1356;p46"/>
          <p:cNvGrpSpPr/>
          <p:nvPr/>
        </p:nvGrpSpPr>
        <p:grpSpPr>
          <a:xfrm>
            <a:off x="2238959" y="6256938"/>
            <a:ext cx="914041" cy="822938"/>
            <a:chOff x="290525" y="3858050"/>
            <a:chExt cx="584425" cy="526175"/>
          </a:xfrm>
        </p:grpSpPr>
        <p:sp>
          <p:nvSpPr>
            <p:cNvPr id="1357" name="Google Shape;1357;p46"/>
            <p:cNvSpPr/>
            <p:nvPr/>
          </p:nvSpPr>
          <p:spPr>
            <a:xfrm>
              <a:off x="432325" y="3948125"/>
              <a:ext cx="303725" cy="161225"/>
            </a:xfrm>
            <a:custGeom>
              <a:rect b="b" l="l" r="r" t="t"/>
              <a:pathLst>
                <a:path extrusionOk="0" h="6449" w="12149">
                  <a:moveTo>
                    <a:pt x="6074" y="1"/>
                  </a:moveTo>
                  <a:cubicBezTo>
                    <a:pt x="2725" y="1"/>
                    <a:pt x="1" y="2725"/>
                    <a:pt x="1" y="6074"/>
                  </a:cubicBezTo>
                  <a:cubicBezTo>
                    <a:pt x="1" y="6087"/>
                    <a:pt x="1" y="6100"/>
                    <a:pt x="4" y="6114"/>
                  </a:cubicBezTo>
                  <a:cubicBezTo>
                    <a:pt x="8" y="6300"/>
                    <a:pt x="159" y="6448"/>
                    <a:pt x="345" y="6448"/>
                  </a:cubicBezTo>
                  <a:lnTo>
                    <a:pt x="7191" y="6448"/>
                  </a:lnTo>
                  <a:cubicBezTo>
                    <a:pt x="7377" y="6444"/>
                    <a:pt x="7525" y="6291"/>
                    <a:pt x="7525" y="6106"/>
                  </a:cubicBezTo>
                  <a:cubicBezTo>
                    <a:pt x="7525" y="5920"/>
                    <a:pt x="7377" y="5769"/>
                    <a:pt x="7191" y="5765"/>
                  </a:cubicBezTo>
                  <a:lnTo>
                    <a:pt x="694" y="5765"/>
                  </a:lnTo>
                  <a:cubicBezTo>
                    <a:pt x="854" y="2936"/>
                    <a:pt x="3206" y="684"/>
                    <a:pt x="6074" y="684"/>
                  </a:cubicBezTo>
                  <a:cubicBezTo>
                    <a:pt x="8942" y="684"/>
                    <a:pt x="11294" y="2936"/>
                    <a:pt x="11455" y="5765"/>
                  </a:cubicBezTo>
                  <a:lnTo>
                    <a:pt x="8559" y="5765"/>
                  </a:lnTo>
                  <a:cubicBezTo>
                    <a:pt x="8556" y="5765"/>
                    <a:pt x="8554" y="5765"/>
                    <a:pt x="8551" y="5765"/>
                  </a:cubicBezTo>
                  <a:cubicBezTo>
                    <a:pt x="8362" y="5765"/>
                    <a:pt x="8208" y="5917"/>
                    <a:pt x="8208" y="6106"/>
                  </a:cubicBezTo>
                  <a:cubicBezTo>
                    <a:pt x="8208" y="6296"/>
                    <a:pt x="8362" y="6448"/>
                    <a:pt x="8551" y="6448"/>
                  </a:cubicBezTo>
                  <a:cubicBezTo>
                    <a:pt x="8554" y="6448"/>
                    <a:pt x="8556" y="6448"/>
                    <a:pt x="8559" y="6448"/>
                  </a:cubicBezTo>
                  <a:lnTo>
                    <a:pt x="11804" y="6448"/>
                  </a:lnTo>
                  <a:cubicBezTo>
                    <a:pt x="11990" y="6448"/>
                    <a:pt x="12141" y="6300"/>
                    <a:pt x="12145" y="6116"/>
                  </a:cubicBezTo>
                  <a:cubicBezTo>
                    <a:pt x="12145" y="6101"/>
                    <a:pt x="12148" y="6088"/>
                    <a:pt x="12148" y="6074"/>
                  </a:cubicBezTo>
                  <a:cubicBezTo>
                    <a:pt x="12148" y="2725"/>
                    <a:pt x="9424" y="1"/>
                    <a:pt x="6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6"/>
            <p:cNvSpPr/>
            <p:nvPr/>
          </p:nvSpPr>
          <p:spPr>
            <a:xfrm>
              <a:off x="290525" y="3858050"/>
              <a:ext cx="584425" cy="350625"/>
            </a:xfrm>
            <a:custGeom>
              <a:rect b="b" l="l" r="r" t="t"/>
              <a:pathLst>
                <a:path extrusionOk="0" h="14025" w="23377">
                  <a:moveTo>
                    <a:pt x="11738" y="0"/>
                  </a:moveTo>
                  <a:cubicBezTo>
                    <a:pt x="9919" y="0"/>
                    <a:pt x="8136" y="520"/>
                    <a:pt x="6600" y="1495"/>
                  </a:cubicBezTo>
                  <a:cubicBezTo>
                    <a:pt x="6440" y="1596"/>
                    <a:pt x="6392" y="1808"/>
                    <a:pt x="6494" y="1967"/>
                  </a:cubicBezTo>
                  <a:cubicBezTo>
                    <a:pt x="6559" y="2069"/>
                    <a:pt x="6670" y="2125"/>
                    <a:pt x="6783" y="2125"/>
                  </a:cubicBezTo>
                  <a:cubicBezTo>
                    <a:pt x="6845" y="2125"/>
                    <a:pt x="6909" y="2108"/>
                    <a:pt x="6965" y="2072"/>
                  </a:cubicBezTo>
                  <a:cubicBezTo>
                    <a:pt x="8394" y="1165"/>
                    <a:pt x="10053" y="684"/>
                    <a:pt x="11746" y="684"/>
                  </a:cubicBezTo>
                  <a:cubicBezTo>
                    <a:pt x="14137" y="684"/>
                    <a:pt x="16390" y="1624"/>
                    <a:pt x="18090" y="3328"/>
                  </a:cubicBezTo>
                  <a:cubicBezTo>
                    <a:pt x="19786" y="5029"/>
                    <a:pt x="20720" y="7274"/>
                    <a:pt x="20723" y="9652"/>
                  </a:cubicBezTo>
                  <a:cubicBezTo>
                    <a:pt x="20723" y="9841"/>
                    <a:pt x="20877" y="9993"/>
                    <a:pt x="21065" y="9993"/>
                  </a:cubicBezTo>
                  <a:lnTo>
                    <a:pt x="22692" y="9993"/>
                  </a:lnTo>
                  <a:lnTo>
                    <a:pt x="22692" y="13341"/>
                  </a:lnTo>
                  <a:lnTo>
                    <a:pt x="20136" y="13341"/>
                  </a:lnTo>
                  <a:lnTo>
                    <a:pt x="20136" y="12441"/>
                  </a:lnTo>
                  <a:cubicBezTo>
                    <a:pt x="20136" y="12252"/>
                    <a:pt x="19982" y="12098"/>
                    <a:pt x="19793" y="12098"/>
                  </a:cubicBezTo>
                  <a:cubicBezTo>
                    <a:pt x="19605" y="12098"/>
                    <a:pt x="19451" y="12252"/>
                    <a:pt x="19451" y="12441"/>
                  </a:cubicBezTo>
                  <a:lnTo>
                    <a:pt x="19451" y="13341"/>
                  </a:lnTo>
                  <a:lnTo>
                    <a:pt x="17819" y="13341"/>
                  </a:lnTo>
                  <a:lnTo>
                    <a:pt x="17819" y="11686"/>
                  </a:lnTo>
                  <a:cubicBezTo>
                    <a:pt x="17819" y="11496"/>
                    <a:pt x="17666" y="11344"/>
                    <a:pt x="17478" y="11344"/>
                  </a:cubicBezTo>
                  <a:cubicBezTo>
                    <a:pt x="17288" y="11344"/>
                    <a:pt x="17135" y="11496"/>
                    <a:pt x="17135" y="11686"/>
                  </a:cubicBezTo>
                  <a:lnTo>
                    <a:pt x="17135" y="13341"/>
                  </a:lnTo>
                  <a:lnTo>
                    <a:pt x="15503" y="13341"/>
                  </a:lnTo>
                  <a:lnTo>
                    <a:pt x="15503" y="12441"/>
                  </a:lnTo>
                  <a:cubicBezTo>
                    <a:pt x="15508" y="12249"/>
                    <a:pt x="15354" y="12091"/>
                    <a:pt x="15161" y="12091"/>
                  </a:cubicBezTo>
                  <a:cubicBezTo>
                    <a:pt x="14969" y="12091"/>
                    <a:pt x="14816" y="12249"/>
                    <a:pt x="14820" y="12441"/>
                  </a:cubicBezTo>
                  <a:lnTo>
                    <a:pt x="14820" y="13341"/>
                  </a:lnTo>
                  <a:lnTo>
                    <a:pt x="13188" y="13341"/>
                  </a:lnTo>
                  <a:lnTo>
                    <a:pt x="13188" y="11686"/>
                  </a:lnTo>
                  <a:cubicBezTo>
                    <a:pt x="13188" y="11496"/>
                    <a:pt x="13034" y="11344"/>
                    <a:pt x="12845" y="11344"/>
                  </a:cubicBezTo>
                  <a:cubicBezTo>
                    <a:pt x="12657" y="11344"/>
                    <a:pt x="12503" y="11496"/>
                    <a:pt x="12503" y="11686"/>
                  </a:cubicBezTo>
                  <a:lnTo>
                    <a:pt x="12503" y="13341"/>
                  </a:lnTo>
                  <a:lnTo>
                    <a:pt x="10871" y="13341"/>
                  </a:lnTo>
                  <a:lnTo>
                    <a:pt x="10871" y="12441"/>
                  </a:lnTo>
                  <a:cubicBezTo>
                    <a:pt x="10871" y="12252"/>
                    <a:pt x="10719" y="12098"/>
                    <a:pt x="10530" y="12098"/>
                  </a:cubicBezTo>
                  <a:cubicBezTo>
                    <a:pt x="10341" y="12098"/>
                    <a:pt x="10188" y="12252"/>
                    <a:pt x="10188" y="12441"/>
                  </a:cubicBezTo>
                  <a:lnTo>
                    <a:pt x="10188" y="13341"/>
                  </a:lnTo>
                  <a:lnTo>
                    <a:pt x="8556" y="13341"/>
                  </a:lnTo>
                  <a:lnTo>
                    <a:pt x="8556" y="11686"/>
                  </a:lnTo>
                  <a:cubicBezTo>
                    <a:pt x="8556" y="11496"/>
                    <a:pt x="8403" y="11344"/>
                    <a:pt x="8213" y="11344"/>
                  </a:cubicBezTo>
                  <a:cubicBezTo>
                    <a:pt x="8025" y="11344"/>
                    <a:pt x="7872" y="11496"/>
                    <a:pt x="7872" y="11686"/>
                  </a:cubicBezTo>
                  <a:lnTo>
                    <a:pt x="7872" y="13341"/>
                  </a:lnTo>
                  <a:lnTo>
                    <a:pt x="6240" y="13341"/>
                  </a:lnTo>
                  <a:lnTo>
                    <a:pt x="6240" y="12441"/>
                  </a:lnTo>
                  <a:cubicBezTo>
                    <a:pt x="6240" y="12252"/>
                    <a:pt x="6086" y="12098"/>
                    <a:pt x="5898" y="12098"/>
                  </a:cubicBezTo>
                  <a:cubicBezTo>
                    <a:pt x="5709" y="12098"/>
                    <a:pt x="5555" y="12252"/>
                    <a:pt x="5555" y="12441"/>
                  </a:cubicBezTo>
                  <a:lnTo>
                    <a:pt x="5555" y="13341"/>
                  </a:lnTo>
                  <a:lnTo>
                    <a:pt x="3923" y="13341"/>
                  </a:lnTo>
                  <a:lnTo>
                    <a:pt x="3923" y="11686"/>
                  </a:lnTo>
                  <a:cubicBezTo>
                    <a:pt x="3923" y="11496"/>
                    <a:pt x="3771" y="11344"/>
                    <a:pt x="3581" y="11344"/>
                  </a:cubicBezTo>
                  <a:cubicBezTo>
                    <a:pt x="3392" y="11344"/>
                    <a:pt x="3240" y="11496"/>
                    <a:pt x="3240" y="11686"/>
                  </a:cubicBezTo>
                  <a:lnTo>
                    <a:pt x="3240" y="13341"/>
                  </a:lnTo>
                  <a:lnTo>
                    <a:pt x="684" y="13341"/>
                  </a:lnTo>
                  <a:lnTo>
                    <a:pt x="684" y="9995"/>
                  </a:lnTo>
                  <a:lnTo>
                    <a:pt x="2426" y="9995"/>
                  </a:lnTo>
                  <a:cubicBezTo>
                    <a:pt x="2615" y="9995"/>
                    <a:pt x="2768" y="9841"/>
                    <a:pt x="2768" y="9652"/>
                  </a:cubicBezTo>
                  <a:cubicBezTo>
                    <a:pt x="2771" y="7057"/>
                    <a:pt x="3912" y="4583"/>
                    <a:pt x="5895" y="2868"/>
                  </a:cubicBezTo>
                  <a:cubicBezTo>
                    <a:pt x="6040" y="2747"/>
                    <a:pt x="6057" y="2529"/>
                    <a:pt x="5933" y="2384"/>
                  </a:cubicBezTo>
                  <a:cubicBezTo>
                    <a:pt x="5866" y="2306"/>
                    <a:pt x="5770" y="2266"/>
                    <a:pt x="5675" y="2266"/>
                  </a:cubicBezTo>
                  <a:cubicBezTo>
                    <a:pt x="5594" y="2266"/>
                    <a:pt x="5513" y="2294"/>
                    <a:pt x="5448" y="2352"/>
                  </a:cubicBezTo>
                  <a:cubicBezTo>
                    <a:pt x="3401" y="4120"/>
                    <a:pt x="2190" y="6642"/>
                    <a:pt x="2091" y="9310"/>
                  </a:cubicBezTo>
                  <a:lnTo>
                    <a:pt x="343" y="9310"/>
                  </a:lnTo>
                  <a:cubicBezTo>
                    <a:pt x="153" y="9310"/>
                    <a:pt x="0" y="9464"/>
                    <a:pt x="0" y="9652"/>
                  </a:cubicBezTo>
                  <a:lnTo>
                    <a:pt x="0" y="13684"/>
                  </a:lnTo>
                  <a:cubicBezTo>
                    <a:pt x="0" y="13872"/>
                    <a:pt x="153" y="14025"/>
                    <a:pt x="343" y="14025"/>
                  </a:cubicBezTo>
                  <a:lnTo>
                    <a:pt x="23034" y="14025"/>
                  </a:lnTo>
                  <a:cubicBezTo>
                    <a:pt x="23223" y="14025"/>
                    <a:pt x="23377" y="13872"/>
                    <a:pt x="23377" y="13684"/>
                  </a:cubicBezTo>
                  <a:lnTo>
                    <a:pt x="23377" y="9652"/>
                  </a:lnTo>
                  <a:cubicBezTo>
                    <a:pt x="23377" y="9464"/>
                    <a:pt x="23223" y="9310"/>
                    <a:pt x="23034" y="9310"/>
                  </a:cubicBezTo>
                  <a:lnTo>
                    <a:pt x="21401" y="9310"/>
                  </a:lnTo>
                  <a:cubicBezTo>
                    <a:pt x="21314" y="6877"/>
                    <a:pt x="20317" y="4593"/>
                    <a:pt x="18575" y="2845"/>
                  </a:cubicBezTo>
                  <a:cubicBezTo>
                    <a:pt x="16745" y="1011"/>
                    <a:pt x="14319" y="0"/>
                    <a:pt x="11746" y="0"/>
                  </a:cubicBezTo>
                  <a:cubicBezTo>
                    <a:pt x="11743" y="0"/>
                    <a:pt x="11741" y="0"/>
                    <a:pt x="117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6"/>
            <p:cNvSpPr/>
            <p:nvPr/>
          </p:nvSpPr>
          <p:spPr>
            <a:xfrm>
              <a:off x="290525" y="4265700"/>
              <a:ext cx="584000" cy="118525"/>
            </a:xfrm>
            <a:custGeom>
              <a:rect b="b" l="l" r="r" t="t"/>
              <a:pathLst>
                <a:path extrusionOk="0" h="4741" w="23360">
                  <a:moveTo>
                    <a:pt x="14189" y="820"/>
                  </a:moveTo>
                  <a:lnTo>
                    <a:pt x="16057" y="1138"/>
                  </a:lnTo>
                  <a:lnTo>
                    <a:pt x="16057" y="3674"/>
                  </a:lnTo>
                  <a:lnTo>
                    <a:pt x="14189" y="3993"/>
                  </a:lnTo>
                  <a:lnTo>
                    <a:pt x="14189" y="820"/>
                  </a:lnTo>
                  <a:close/>
                  <a:moveTo>
                    <a:pt x="19631" y="735"/>
                  </a:moveTo>
                  <a:lnTo>
                    <a:pt x="21784" y="2028"/>
                  </a:lnTo>
                  <a:lnTo>
                    <a:pt x="20697" y="2028"/>
                  </a:lnTo>
                  <a:cubicBezTo>
                    <a:pt x="20558" y="1766"/>
                    <a:pt x="20300" y="1633"/>
                    <a:pt x="20042" y="1633"/>
                  </a:cubicBezTo>
                  <a:cubicBezTo>
                    <a:pt x="19797" y="1633"/>
                    <a:pt x="19552" y="1752"/>
                    <a:pt x="19407" y="1991"/>
                  </a:cubicBezTo>
                  <a:cubicBezTo>
                    <a:pt x="19110" y="2485"/>
                    <a:pt x="19464" y="3114"/>
                    <a:pt x="20041" y="3116"/>
                  </a:cubicBezTo>
                  <a:lnTo>
                    <a:pt x="20040" y="3114"/>
                  </a:lnTo>
                  <a:cubicBezTo>
                    <a:pt x="20317" y="3114"/>
                    <a:pt x="20571" y="2957"/>
                    <a:pt x="20697" y="2711"/>
                  </a:cubicBezTo>
                  <a:lnTo>
                    <a:pt x="21782" y="2711"/>
                  </a:lnTo>
                  <a:lnTo>
                    <a:pt x="19631" y="4005"/>
                  </a:lnTo>
                  <a:lnTo>
                    <a:pt x="18367" y="3340"/>
                  </a:lnTo>
                  <a:lnTo>
                    <a:pt x="18367" y="1399"/>
                  </a:lnTo>
                  <a:lnTo>
                    <a:pt x="19631" y="735"/>
                  </a:lnTo>
                  <a:close/>
                  <a:moveTo>
                    <a:pt x="17682" y="757"/>
                  </a:moveTo>
                  <a:lnTo>
                    <a:pt x="17682" y="1192"/>
                  </a:lnTo>
                  <a:lnTo>
                    <a:pt x="17682" y="4056"/>
                  </a:lnTo>
                  <a:lnTo>
                    <a:pt x="16741" y="4056"/>
                  </a:lnTo>
                  <a:lnTo>
                    <a:pt x="16741" y="757"/>
                  </a:lnTo>
                  <a:close/>
                  <a:moveTo>
                    <a:pt x="19642" y="0"/>
                  </a:moveTo>
                  <a:cubicBezTo>
                    <a:pt x="19587" y="0"/>
                    <a:pt x="19533" y="13"/>
                    <a:pt x="19483" y="40"/>
                  </a:cubicBezTo>
                  <a:lnTo>
                    <a:pt x="18367" y="626"/>
                  </a:lnTo>
                  <a:lnTo>
                    <a:pt x="18367" y="416"/>
                  </a:lnTo>
                  <a:cubicBezTo>
                    <a:pt x="18367" y="226"/>
                    <a:pt x="18213" y="73"/>
                    <a:pt x="18025" y="73"/>
                  </a:cubicBezTo>
                  <a:lnTo>
                    <a:pt x="16400" y="73"/>
                  </a:lnTo>
                  <a:cubicBezTo>
                    <a:pt x="16210" y="73"/>
                    <a:pt x="16057" y="226"/>
                    <a:pt x="16057" y="416"/>
                  </a:cubicBezTo>
                  <a:lnTo>
                    <a:pt x="16057" y="445"/>
                  </a:lnTo>
                  <a:lnTo>
                    <a:pt x="13904" y="78"/>
                  </a:lnTo>
                  <a:lnTo>
                    <a:pt x="13900" y="78"/>
                  </a:lnTo>
                  <a:cubicBezTo>
                    <a:pt x="13893" y="76"/>
                    <a:pt x="13886" y="76"/>
                    <a:pt x="13878" y="75"/>
                  </a:cubicBezTo>
                  <a:lnTo>
                    <a:pt x="13864" y="75"/>
                  </a:lnTo>
                  <a:cubicBezTo>
                    <a:pt x="13862" y="74"/>
                    <a:pt x="13860" y="74"/>
                    <a:pt x="13858" y="74"/>
                  </a:cubicBezTo>
                  <a:cubicBezTo>
                    <a:pt x="13853" y="74"/>
                    <a:pt x="13847" y="75"/>
                    <a:pt x="13844" y="75"/>
                  </a:cubicBezTo>
                  <a:lnTo>
                    <a:pt x="13825" y="75"/>
                  </a:lnTo>
                  <a:lnTo>
                    <a:pt x="6478" y="581"/>
                  </a:lnTo>
                  <a:cubicBezTo>
                    <a:pt x="6291" y="596"/>
                    <a:pt x="6150" y="758"/>
                    <a:pt x="6163" y="945"/>
                  </a:cubicBezTo>
                  <a:cubicBezTo>
                    <a:pt x="6176" y="1125"/>
                    <a:pt x="6325" y="1264"/>
                    <a:pt x="6503" y="1264"/>
                  </a:cubicBezTo>
                  <a:cubicBezTo>
                    <a:pt x="6510" y="1264"/>
                    <a:pt x="6517" y="1263"/>
                    <a:pt x="6524" y="1263"/>
                  </a:cubicBezTo>
                  <a:lnTo>
                    <a:pt x="13507" y="781"/>
                  </a:lnTo>
                  <a:lnTo>
                    <a:pt x="13507" y="4031"/>
                  </a:lnTo>
                  <a:lnTo>
                    <a:pt x="1424" y="3198"/>
                  </a:lnTo>
                  <a:cubicBezTo>
                    <a:pt x="1009" y="3169"/>
                    <a:pt x="685" y="2824"/>
                    <a:pt x="685" y="2406"/>
                  </a:cubicBezTo>
                  <a:cubicBezTo>
                    <a:pt x="685" y="1990"/>
                    <a:pt x="1009" y="1643"/>
                    <a:pt x="1424" y="1614"/>
                  </a:cubicBezTo>
                  <a:lnTo>
                    <a:pt x="5142" y="1359"/>
                  </a:lnTo>
                  <a:cubicBezTo>
                    <a:pt x="5329" y="1344"/>
                    <a:pt x="5470" y="1180"/>
                    <a:pt x="5457" y="993"/>
                  </a:cubicBezTo>
                  <a:cubicBezTo>
                    <a:pt x="5444" y="812"/>
                    <a:pt x="5293" y="675"/>
                    <a:pt x="5114" y="675"/>
                  </a:cubicBezTo>
                  <a:cubicBezTo>
                    <a:pt x="5108" y="675"/>
                    <a:pt x="5102" y="675"/>
                    <a:pt x="5095" y="675"/>
                  </a:cubicBezTo>
                  <a:lnTo>
                    <a:pt x="1377" y="932"/>
                  </a:lnTo>
                  <a:cubicBezTo>
                    <a:pt x="602" y="986"/>
                    <a:pt x="0" y="1630"/>
                    <a:pt x="0" y="2406"/>
                  </a:cubicBezTo>
                  <a:cubicBezTo>
                    <a:pt x="0" y="3184"/>
                    <a:pt x="602" y="3828"/>
                    <a:pt x="1377" y="3882"/>
                  </a:cubicBezTo>
                  <a:lnTo>
                    <a:pt x="13825" y="4739"/>
                  </a:lnTo>
                  <a:cubicBezTo>
                    <a:pt x="13833" y="4739"/>
                    <a:pt x="13841" y="4740"/>
                    <a:pt x="13849" y="4740"/>
                  </a:cubicBezTo>
                  <a:cubicBezTo>
                    <a:pt x="13867" y="4740"/>
                    <a:pt x="13884" y="4738"/>
                    <a:pt x="13902" y="4736"/>
                  </a:cubicBezTo>
                  <a:lnTo>
                    <a:pt x="13906" y="4736"/>
                  </a:lnTo>
                  <a:lnTo>
                    <a:pt x="16059" y="4369"/>
                  </a:lnTo>
                  <a:lnTo>
                    <a:pt x="16059" y="4398"/>
                  </a:lnTo>
                  <a:cubicBezTo>
                    <a:pt x="16059" y="4587"/>
                    <a:pt x="16211" y="4740"/>
                    <a:pt x="16400" y="4740"/>
                  </a:cubicBezTo>
                  <a:lnTo>
                    <a:pt x="18026" y="4740"/>
                  </a:lnTo>
                  <a:cubicBezTo>
                    <a:pt x="18215" y="4740"/>
                    <a:pt x="18368" y="4587"/>
                    <a:pt x="18368" y="4398"/>
                  </a:cubicBezTo>
                  <a:lnTo>
                    <a:pt x="18368" y="4114"/>
                  </a:lnTo>
                  <a:lnTo>
                    <a:pt x="19484" y="4700"/>
                  </a:lnTo>
                  <a:cubicBezTo>
                    <a:pt x="19533" y="4727"/>
                    <a:pt x="19588" y="4740"/>
                    <a:pt x="19643" y="4740"/>
                  </a:cubicBezTo>
                  <a:cubicBezTo>
                    <a:pt x="19704" y="4740"/>
                    <a:pt x="19765" y="4723"/>
                    <a:pt x="19819" y="4691"/>
                  </a:cubicBezTo>
                  <a:lnTo>
                    <a:pt x="23192" y="2663"/>
                  </a:lnTo>
                  <a:cubicBezTo>
                    <a:pt x="23194" y="2662"/>
                    <a:pt x="23195" y="2660"/>
                    <a:pt x="23197" y="2660"/>
                  </a:cubicBezTo>
                  <a:cubicBezTo>
                    <a:pt x="23207" y="2654"/>
                    <a:pt x="23216" y="2648"/>
                    <a:pt x="23224" y="2641"/>
                  </a:cubicBezTo>
                  <a:cubicBezTo>
                    <a:pt x="23226" y="2640"/>
                    <a:pt x="23229" y="2638"/>
                    <a:pt x="23230" y="2637"/>
                  </a:cubicBezTo>
                  <a:cubicBezTo>
                    <a:pt x="23240" y="2628"/>
                    <a:pt x="23250" y="2619"/>
                    <a:pt x="23260" y="2609"/>
                  </a:cubicBezTo>
                  <a:cubicBezTo>
                    <a:pt x="23262" y="2608"/>
                    <a:pt x="23263" y="2606"/>
                    <a:pt x="23266" y="2603"/>
                  </a:cubicBezTo>
                  <a:cubicBezTo>
                    <a:pt x="23274" y="2596"/>
                    <a:pt x="23279" y="2588"/>
                    <a:pt x="23287" y="2579"/>
                  </a:cubicBezTo>
                  <a:cubicBezTo>
                    <a:pt x="23288" y="2576"/>
                    <a:pt x="23291" y="2573"/>
                    <a:pt x="23292" y="2570"/>
                  </a:cubicBezTo>
                  <a:cubicBezTo>
                    <a:pt x="23300" y="2561"/>
                    <a:pt x="23305" y="2553"/>
                    <a:pt x="23311" y="2543"/>
                  </a:cubicBezTo>
                  <a:cubicBezTo>
                    <a:pt x="23313" y="2541"/>
                    <a:pt x="23314" y="2540"/>
                    <a:pt x="23314" y="2537"/>
                  </a:cubicBezTo>
                  <a:cubicBezTo>
                    <a:pt x="23321" y="2525"/>
                    <a:pt x="23327" y="2514"/>
                    <a:pt x="23333" y="2500"/>
                  </a:cubicBezTo>
                  <a:cubicBezTo>
                    <a:pt x="23333" y="2499"/>
                    <a:pt x="23334" y="2498"/>
                    <a:pt x="23334" y="2498"/>
                  </a:cubicBezTo>
                  <a:cubicBezTo>
                    <a:pt x="23339" y="2486"/>
                    <a:pt x="23343" y="2474"/>
                    <a:pt x="23346" y="2463"/>
                  </a:cubicBezTo>
                  <a:cubicBezTo>
                    <a:pt x="23346" y="2460"/>
                    <a:pt x="23348" y="2455"/>
                    <a:pt x="23349" y="2453"/>
                  </a:cubicBezTo>
                  <a:cubicBezTo>
                    <a:pt x="23350" y="2442"/>
                    <a:pt x="23353" y="2432"/>
                    <a:pt x="23355" y="2422"/>
                  </a:cubicBezTo>
                  <a:cubicBezTo>
                    <a:pt x="23355" y="2419"/>
                    <a:pt x="23355" y="2415"/>
                    <a:pt x="23356" y="2412"/>
                  </a:cubicBezTo>
                  <a:cubicBezTo>
                    <a:pt x="23358" y="2397"/>
                    <a:pt x="23359" y="2384"/>
                    <a:pt x="23359" y="2371"/>
                  </a:cubicBezTo>
                  <a:cubicBezTo>
                    <a:pt x="23359" y="2357"/>
                    <a:pt x="23358" y="2344"/>
                    <a:pt x="23356" y="2329"/>
                  </a:cubicBezTo>
                  <a:cubicBezTo>
                    <a:pt x="23356" y="2325"/>
                    <a:pt x="23355" y="2322"/>
                    <a:pt x="23355" y="2319"/>
                  </a:cubicBezTo>
                  <a:cubicBezTo>
                    <a:pt x="23352" y="2308"/>
                    <a:pt x="23350" y="2297"/>
                    <a:pt x="23348" y="2289"/>
                  </a:cubicBezTo>
                  <a:lnTo>
                    <a:pt x="23345" y="2279"/>
                  </a:lnTo>
                  <a:cubicBezTo>
                    <a:pt x="23342" y="2267"/>
                    <a:pt x="23339" y="2255"/>
                    <a:pt x="23334" y="2244"/>
                  </a:cubicBezTo>
                  <a:lnTo>
                    <a:pt x="23333" y="2239"/>
                  </a:lnTo>
                  <a:cubicBezTo>
                    <a:pt x="23327" y="2228"/>
                    <a:pt x="23321" y="2215"/>
                    <a:pt x="23314" y="2203"/>
                  </a:cubicBezTo>
                  <a:cubicBezTo>
                    <a:pt x="23313" y="2202"/>
                    <a:pt x="23311" y="2200"/>
                    <a:pt x="23311" y="2197"/>
                  </a:cubicBezTo>
                  <a:cubicBezTo>
                    <a:pt x="23305" y="2189"/>
                    <a:pt x="23300" y="2178"/>
                    <a:pt x="23292" y="2170"/>
                  </a:cubicBezTo>
                  <a:cubicBezTo>
                    <a:pt x="23289" y="2167"/>
                    <a:pt x="23288" y="2164"/>
                    <a:pt x="23285" y="2161"/>
                  </a:cubicBezTo>
                  <a:cubicBezTo>
                    <a:pt x="23279" y="2152"/>
                    <a:pt x="23272" y="2145"/>
                    <a:pt x="23265" y="2138"/>
                  </a:cubicBezTo>
                  <a:lnTo>
                    <a:pt x="23259" y="2131"/>
                  </a:lnTo>
                  <a:cubicBezTo>
                    <a:pt x="23250" y="2122"/>
                    <a:pt x="23240" y="2113"/>
                    <a:pt x="23230" y="2104"/>
                  </a:cubicBezTo>
                  <a:cubicBezTo>
                    <a:pt x="23229" y="2103"/>
                    <a:pt x="23226" y="2102"/>
                    <a:pt x="23224" y="2100"/>
                  </a:cubicBezTo>
                  <a:cubicBezTo>
                    <a:pt x="23214" y="2093"/>
                    <a:pt x="23205" y="2087"/>
                    <a:pt x="23197" y="2081"/>
                  </a:cubicBezTo>
                  <a:cubicBezTo>
                    <a:pt x="23195" y="2080"/>
                    <a:pt x="23194" y="2078"/>
                    <a:pt x="23192" y="2078"/>
                  </a:cubicBezTo>
                  <a:lnTo>
                    <a:pt x="19818" y="49"/>
                  </a:lnTo>
                  <a:cubicBezTo>
                    <a:pt x="19763" y="17"/>
                    <a:pt x="19703" y="0"/>
                    <a:pt x="19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" name="Google Shape;1360;p46"/>
          <p:cNvGrpSpPr/>
          <p:nvPr/>
        </p:nvGrpSpPr>
        <p:grpSpPr>
          <a:xfrm>
            <a:off x="4785822" y="6211367"/>
            <a:ext cx="861647" cy="914080"/>
            <a:chOff x="1059575" y="3828075"/>
            <a:chExt cx="550925" cy="584450"/>
          </a:xfrm>
        </p:grpSpPr>
        <p:sp>
          <p:nvSpPr>
            <p:cNvPr id="1361" name="Google Shape;1361;p46"/>
            <p:cNvSpPr/>
            <p:nvPr/>
          </p:nvSpPr>
          <p:spPr>
            <a:xfrm>
              <a:off x="1059575" y="4114000"/>
              <a:ext cx="361150" cy="298525"/>
            </a:xfrm>
            <a:custGeom>
              <a:rect b="b" l="l" r="r" t="t"/>
              <a:pathLst>
                <a:path extrusionOk="0" h="11941" w="14446">
                  <a:moveTo>
                    <a:pt x="8040" y="1"/>
                  </a:moveTo>
                  <a:cubicBezTo>
                    <a:pt x="7948" y="1"/>
                    <a:pt x="7857" y="37"/>
                    <a:pt x="7790" y="111"/>
                  </a:cubicBezTo>
                  <a:cubicBezTo>
                    <a:pt x="7401" y="495"/>
                    <a:pt x="7061" y="927"/>
                    <a:pt x="6780" y="1394"/>
                  </a:cubicBezTo>
                  <a:cubicBezTo>
                    <a:pt x="4903" y="1474"/>
                    <a:pt x="3336" y="2854"/>
                    <a:pt x="3017" y="4705"/>
                  </a:cubicBezTo>
                  <a:cubicBezTo>
                    <a:pt x="1273" y="5011"/>
                    <a:pt x="0" y="6526"/>
                    <a:pt x="0" y="8296"/>
                  </a:cubicBezTo>
                  <a:cubicBezTo>
                    <a:pt x="0" y="10305"/>
                    <a:pt x="1635" y="11940"/>
                    <a:pt x="3646" y="11940"/>
                  </a:cubicBezTo>
                  <a:lnTo>
                    <a:pt x="14083" y="11940"/>
                  </a:lnTo>
                  <a:cubicBezTo>
                    <a:pt x="14089" y="11940"/>
                    <a:pt x="14095" y="11941"/>
                    <a:pt x="14101" y="11941"/>
                  </a:cubicBezTo>
                  <a:cubicBezTo>
                    <a:pt x="14290" y="11941"/>
                    <a:pt x="14446" y="11787"/>
                    <a:pt x="14446" y="11596"/>
                  </a:cubicBezTo>
                  <a:cubicBezTo>
                    <a:pt x="14446" y="11405"/>
                    <a:pt x="14290" y="11252"/>
                    <a:pt x="14101" y="11252"/>
                  </a:cubicBezTo>
                  <a:cubicBezTo>
                    <a:pt x="14095" y="11252"/>
                    <a:pt x="14089" y="11252"/>
                    <a:pt x="14083" y="11252"/>
                  </a:cubicBezTo>
                  <a:lnTo>
                    <a:pt x="14083" y="11251"/>
                  </a:lnTo>
                  <a:lnTo>
                    <a:pt x="3646" y="11251"/>
                  </a:lnTo>
                  <a:cubicBezTo>
                    <a:pt x="2015" y="11251"/>
                    <a:pt x="690" y="9925"/>
                    <a:pt x="690" y="8294"/>
                  </a:cubicBezTo>
                  <a:cubicBezTo>
                    <a:pt x="690" y="6774"/>
                    <a:pt x="1843" y="5502"/>
                    <a:pt x="3356" y="5352"/>
                  </a:cubicBezTo>
                  <a:cubicBezTo>
                    <a:pt x="3520" y="5336"/>
                    <a:pt x="3648" y="5207"/>
                    <a:pt x="3665" y="5045"/>
                  </a:cubicBezTo>
                  <a:cubicBezTo>
                    <a:pt x="3831" y="3363"/>
                    <a:pt x="5246" y="2081"/>
                    <a:pt x="6935" y="2081"/>
                  </a:cubicBezTo>
                  <a:cubicBezTo>
                    <a:pt x="6939" y="2081"/>
                    <a:pt x="6943" y="2081"/>
                    <a:pt x="6947" y="2081"/>
                  </a:cubicBezTo>
                  <a:lnTo>
                    <a:pt x="6979" y="2081"/>
                  </a:lnTo>
                  <a:cubicBezTo>
                    <a:pt x="7103" y="2081"/>
                    <a:pt x="7218" y="2014"/>
                    <a:pt x="7279" y="1905"/>
                  </a:cubicBezTo>
                  <a:cubicBezTo>
                    <a:pt x="7547" y="1426"/>
                    <a:pt x="7882" y="987"/>
                    <a:pt x="8273" y="601"/>
                  </a:cubicBezTo>
                  <a:cubicBezTo>
                    <a:pt x="8418" y="469"/>
                    <a:pt x="8424" y="243"/>
                    <a:pt x="8286" y="103"/>
                  </a:cubicBezTo>
                  <a:cubicBezTo>
                    <a:pt x="8218" y="35"/>
                    <a:pt x="8129" y="1"/>
                    <a:pt x="80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6"/>
            <p:cNvSpPr/>
            <p:nvPr/>
          </p:nvSpPr>
          <p:spPr>
            <a:xfrm>
              <a:off x="1147125" y="3828075"/>
              <a:ext cx="463375" cy="584450"/>
            </a:xfrm>
            <a:custGeom>
              <a:rect b="b" l="l" r="r" t="t"/>
              <a:pathLst>
                <a:path extrusionOk="0" h="23378" w="18535">
                  <a:moveTo>
                    <a:pt x="10884" y="689"/>
                  </a:moveTo>
                  <a:lnTo>
                    <a:pt x="10884" y="1439"/>
                  </a:lnTo>
                  <a:lnTo>
                    <a:pt x="6860" y="1439"/>
                  </a:lnTo>
                  <a:lnTo>
                    <a:pt x="6860" y="689"/>
                  </a:lnTo>
                  <a:close/>
                  <a:moveTo>
                    <a:pt x="8872" y="4324"/>
                  </a:moveTo>
                  <a:cubicBezTo>
                    <a:pt x="9046" y="4324"/>
                    <a:pt x="9135" y="4535"/>
                    <a:pt x="9011" y="4658"/>
                  </a:cubicBezTo>
                  <a:cubicBezTo>
                    <a:pt x="8971" y="4698"/>
                    <a:pt x="8922" y="4716"/>
                    <a:pt x="8874" y="4716"/>
                  </a:cubicBezTo>
                  <a:cubicBezTo>
                    <a:pt x="8773" y="4716"/>
                    <a:pt x="8676" y="4638"/>
                    <a:pt x="8676" y="4520"/>
                  </a:cubicBezTo>
                  <a:cubicBezTo>
                    <a:pt x="8676" y="4411"/>
                    <a:pt x="8765" y="4324"/>
                    <a:pt x="8872" y="4324"/>
                  </a:cubicBezTo>
                  <a:close/>
                  <a:moveTo>
                    <a:pt x="9341" y="8713"/>
                  </a:moveTo>
                  <a:lnTo>
                    <a:pt x="9341" y="9650"/>
                  </a:lnTo>
                  <a:lnTo>
                    <a:pt x="8403" y="9650"/>
                  </a:lnTo>
                  <a:lnTo>
                    <a:pt x="8403" y="8713"/>
                  </a:lnTo>
                  <a:close/>
                  <a:moveTo>
                    <a:pt x="1166" y="8747"/>
                  </a:moveTo>
                  <a:cubicBezTo>
                    <a:pt x="1406" y="8747"/>
                    <a:pt x="1637" y="8934"/>
                    <a:pt x="1637" y="9216"/>
                  </a:cubicBezTo>
                  <a:cubicBezTo>
                    <a:pt x="1636" y="9474"/>
                    <a:pt x="1427" y="9683"/>
                    <a:pt x="1168" y="9683"/>
                  </a:cubicBezTo>
                  <a:cubicBezTo>
                    <a:pt x="752" y="9683"/>
                    <a:pt x="543" y="9180"/>
                    <a:pt x="838" y="8885"/>
                  </a:cubicBezTo>
                  <a:cubicBezTo>
                    <a:pt x="933" y="8790"/>
                    <a:pt x="1050" y="8747"/>
                    <a:pt x="1166" y="8747"/>
                  </a:cubicBezTo>
                  <a:close/>
                  <a:moveTo>
                    <a:pt x="16576" y="8748"/>
                  </a:moveTo>
                  <a:cubicBezTo>
                    <a:pt x="16993" y="8748"/>
                    <a:pt x="17201" y="9252"/>
                    <a:pt x="16906" y="9547"/>
                  </a:cubicBezTo>
                  <a:cubicBezTo>
                    <a:pt x="16811" y="9642"/>
                    <a:pt x="16694" y="9685"/>
                    <a:pt x="16579" y="9685"/>
                  </a:cubicBezTo>
                  <a:cubicBezTo>
                    <a:pt x="16339" y="9685"/>
                    <a:pt x="16108" y="9498"/>
                    <a:pt x="16108" y="9216"/>
                  </a:cubicBezTo>
                  <a:cubicBezTo>
                    <a:pt x="16108" y="8958"/>
                    <a:pt x="16317" y="8748"/>
                    <a:pt x="16576" y="8748"/>
                  </a:cubicBezTo>
                  <a:close/>
                  <a:moveTo>
                    <a:pt x="6516" y="1"/>
                  </a:moveTo>
                  <a:cubicBezTo>
                    <a:pt x="6326" y="1"/>
                    <a:pt x="6172" y="155"/>
                    <a:pt x="6172" y="345"/>
                  </a:cubicBezTo>
                  <a:lnTo>
                    <a:pt x="6172" y="1782"/>
                  </a:lnTo>
                  <a:cubicBezTo>
                    <a:pt x="6172" y="1952"/>
                    <a:pt x="6295" y="2097"/>
                    <a:pt x="6464" y="2123"/>
                  </a:cubicBezTo>
                  <a:lnTo>
                    <a:pt x="5466" y="3802"/>
                  </a:lnTo>
                  <a:cubicBezTo>
                    <a:pt x="5396" y="3919"/>
                    <a:pt x="5403" y="4066"/>
                    <a:pt x="5482" y="4178"/>
                  </a:cubicBezTo>
                  <a:lnTo>
                    <a:pt x="6252" y="5260"/>
                  </a:lnTo>
                  <a:cubicBezTo>
                    <a:pt x="6319" y="5345"/>
                    <a:pt x="6420" y="5390"/>
                    <a:pt x="6522" y="5390"/>
                  </a:cubicBezTo>
                  <a:cubicBezTo>
                    <a:pt x="6591" y="5390"/>
                    <a:pt x="6661" y="5370"/>
                    <a:pt x="6722" y="5327"/>
                  </a:cubicBezTo>
                  <a:cubicBezTo>
                    <a:pt x="6871" y="5219"/>
                    <a:pt x="6911" y="5015"/>
                    <a:pt x="6812" y="4861"/>
                  </a:cubicBezTo>
                  <a:lnTo>
                    <a:pt x="6172" y="3961"/>
                  </a:lnTo>
                  <a:lnTo>
                    <a:pt x="7262" y="2126"/>
                  </a:lnTo>
                  <a:lnTo>
                    <a:pt x="10484" y="2126"/>
                  </a:lnTo>
                  <a:lnTo>
                    <a:pt x="11573" y="3961"/>
                  </a:lnTo>
                  <a:lnTo>
                    <a:pt x="9216" y="7271"/>
                  </a:lnTo>
                  <a:lnTo>
                    <a:pt x="9216" y="5334"/>
                  </a:lnTo>
                  <a:cubicBezTo>
                    <a:pt x="9603" y="5170"/>
                    <a:pt x="9822" y="4756"/>
                    <a:pt x="9738" y="4344"/>
                  </a:cubicBezTo>
                  <a:cubicBezTo>
                    <a:pt x="9655" y="3932"/>
                    <a:pt x="9293" y="3637"/>
                    <a:pt x="8872" y="3637"/>
                  </a:cubicBezTo>
                  <a:cubicBezTo>
                    <a:pt x="8453" y="3637"/>
                    <a:pt x="8090" y="3932"/>
                    <a:pt x="8006" y="4344"/>
                  </a:cubicBezTo>
                  <a:cubicBezTo>
                    <a:pt x="7923" y="4756"/>
                    <a:pt x="8141" y="5170"/>
                    <a:pt x="8528" y="5334"/>
                  </a:cubicBezTo>
                  <a:lnTo>
                    <a:pt x="8528" y="7271"/>
                  </a:lnTo>
                  <a:lnTo>
                    <a:pt x="7633" y="6013"/>
                  </a:lnTo>
                  <a:cubicBezTo>
                    <a:pt x="7565" y="5927"/>
                    <a:pt x="7464" y="5882"/>
                    <a:pt x="7362" y="5882"/>
                  </a:cubicBezTo>
                  <a:cubicBezTo>
                    <a:pt x="7293" y="5882"/>
                    <a:pt x="7223" y="5903"/>
                    <a:pt x="7163" y="5946"/>
                  </a:cubicBezTo>
                  <a:cubicBezTo>
                    <a:pt x="7014" y="6052"/>
                    <a:pt x="6974" y="6257"/>
                    <a:pt x="7072" y="6412"/>
                  </a:cubicBezTo>
                  <a:lnTo>
                    <a:pt x="8221" y="8025"/>
                  </a:lnTo>
                  <a:lnTo>
                    <a:pt x="8060" y="8025"/>
                  </a:lnTo>
                  <a:cubicBezTo>
                    <a:pt x="7869" y="8025"/>
                    <a:pt x="7716" y="8180"/>
                    <a:pt x="7716" y="8370"/>
                  </a:cubicBezTo>
                  <a:lnTo>
                    <a:pt x="7716" y="8896"/>
                  </a:lnTo>
                  <a:lnTo>
                    <a:pt x="2278" y="8896"/>
                  </a:lnTo>
                  <a:cubicBezTo>
                    <a:pt x="2135" y="8395"/>
                    <a:pt x="1676" y="8059"/>
                    <a:pt x="1167" y="8059"/>
                  </a:cubicBezTo>
                  <a:cubicBezTo>
                    <a:pt x="1118" y="8059"/>
                    <a:pt x="1069" y="8062"/>
                    <a:pt x="1019" y="8069"/>
                  </a:cubicBezTo>
                  <a:cubicBezTo>
                    <a:pt x="452" y="8143"/>
                    <a:pt x="25" y="8618"/>
                    <a:pt x="12" y="9190"/>
                  </a:cubicBezTo>
                  <a:cubicBezTo>
                    <a:pt x="1" y="9762"/>
                    <a:pt x="407" y="10256"/>
                    <a:pt x="970" y="10355"/>
                  </a:cubicBezTo>
                  <a:cubicBezTo>
                    <a:pt x="1037" y="10367"/>
                    <a:pt x="1103" y="10372"/>
                    <a:pt x="1169" y="10372"/>
                  </a:cubicBezTo>
                  <a:cubicBezTo>
                    <a:pt x="1657" y="10372"/>
                    <a:pt x="2104" y="10061"/>
                    <a:pt x="2264" y="9583"/>
                  </a:cubicBezTo>
                  <a:lnTo>
                    <a:pt x="7716" y="9583"/>
                  </a:lnTo>
                  <a:lnTo>
                    <a:pt x="7716" y="9763"/>
                  </a:lnTo>
                  <a:cubicBezTo>
                    <a:pt x="6903" y="9910"/>
                    <a:pt x="6126" y="10211"/>
                    <a:pt x="5425" y="10649"/>
                  </a:cubicBezTo>
                  <a:cubicBezTo>
                    <a:pt x="5276" y="10754"/>
                    <a:pt x="5235" y="10959"/>
                    <a:pt x="5332" y="11112"/>
                  </a:cubicBezTo>
                  <a:cubicBezTo>
                    <a:pt x="5398" y="11217"/>
                    <a:pt x="5510" y="11275"/>
                    <a:pt x="5625" y="11275"/>
                  </a:cubicBezTo>
                  <a:cubicBezTo>
                    <a:pt x="5681" y="11275"/>
                    <a:pt x="5738" y="11261"/>
                    <a:pt x="5791" y="11233"/>
                  </a:cubicBezTo>
                  <a:cubicBezTo>
                    <a:pt x="6718" y="10651"/>
                    <a:pt x="7792" y="10343"/>
                    <a:pt x="8887" y="10343"/>
                  </a:cubicBezTo>
                  <a:cubicBezTo>
                    <a:pt x="8890" y="10343"/>
                    <a:pt x="8893" y="10343"/>
                    <a:pt x="8895" y="10343"/>
                  </a:cubicBezTo>
                  <a:cubicBezTo>
                    <a:pt x="12127" y="10343"/>
                    <a:pt x="14759" y="12974"/>
                    <a:pt x="14759" y="16207"/>
                  </a:cubicBezTo>
                  <a:cubicBezTo>
                    <a:pt x="14759" y="16273"/>
                    <a:pt x="14758" y="16342"/>
                    <a:pt x="14753" y="16426"/>
                  </a:cubicBezTo>
                  <a:cubicBezTo>
                    <a:pt x="14748" y="16612"/>
                    <a:pt x="14890" y="16770"/>
                    <a:pt x="15077" y="16782"/>
                  </a:cubicBezTo>
                  <a:cubicBezTo>
                    <a:pt x="16629" y="16879"/>
                    <a:pt x="17846" y="18175"/>
                    <a:pt x="17846" y="19733"/>
                  </a:cubicBezTo>
                  <a:cubicBezTo>
                    <a:pt x="17846" y="21363"/>
                    <a:pt x="16519" y="22688"/>
                    <a:pt x="14890" y="22688"/>
                  </a:cubicBezTo>
                  <a:lnTo>
                    <a:pt x="11958" y="22688"/>
                  </a:lnTo>
                  <a:cubicBezTo>
                    <a:pt x="11773" y="22698"/>
                    <a:pt x="11630" y="22849"/>
                    <a:pt x="11630" y="23032"/>
                  </a:cubicBezTo>
                  <a:cubicBezTo>
                    <a:pt x="11630" y="23216"/>
                    <a:pt x="11773" y="23367"/>
                    <a:pt x="11958" y="23377"/>
                  </a:cubicBezTo>
                  <a:lnTo>
                    <a:pt x="14888" y="23377"/>
                  </a:lnTo>
                  <a:cubicBezTo>
                    <a:pt x="16898" y="23377"/>
                    <a:pt x="18534" y="21742"/>
                    <a:pt x="18534" y="19731"/>
                  </a:cubicBezTo>
                  <a:cubicBezTo>
                    <a:pt x="18534" y="17922"/>
                    <a:pt x="17201" y="16399"/>
                    <a:pt x="15445" y="16130"/>
                  </a:cubicBezTo>
                  <a:lnTo>
                    <a:pt x="15447" y="16130"/>
                  </a:lnTo>
                  <a:cubicBezTo>
                    <a:pt x="15411" y="12939"/>
                    <a:pt x="13079" y="10288"/>
                    <a:pt x="10028" y="9753"/>
                  </a:cubicBezTo>
                  <a:lnTo>
                    <a:pt x="10028" y="9583"/>
                  </a:lnTo>
                  <a:lnTo>
                    <a:pt x="15480" y="9583"/>
                  </a:lnTo>
                  <a:cubicBezTo>
                    <a:pt x="15640" y="10061"/>
                    <a:pt x="16087" y="10372"/>
                    <a:pt x="16575" y="10372"/>
                  </a:cubicBezTo>
                  <a:cubicBezTo>
                    <a:pt x="16641" y="10372"/>
                    <a:pt x="16707" y="10367"/>
                    <a:pt x="16774" y="10355"/>
                  </a:cubicBezTo>
                  <a:cubicBezTo>
                    <a:pt x="17337" y="10256"/>
                    <a:pt x="17743" y="9762"/>
                    <a:pt x="17732" y="9191"/>
                  </a:cubicBezTo>
                  <a:cubicBezTo>
                    <a:pt x="17719" y="8620"/>
                    <a:pt x="17292" y="8143"/>
                    <a:pt x="16725" y="8070"/>
                  </a:cubicBezTo>
                  <a:cubicBezTo>
                    <a:pt x="16675" y="8063"/>
                    <a:pt x="16624" y="8060"/>
                    <a:pt x="16575" y="8060"/>
                  </a:cubicBezTo>
                  <a:cubicBezTo>
                    <a:pt x="16067" y="8060"/>
                    <a:pt x="15610" y="8396"/>
                    <a:pt x="15466" y="8896"/>
                  </a:cubicBezTo>
                  <a:lnTo>
                    <a:pt x="10028" y="8896"/>
                  </a:lnTo>
                  <a:lnTo>
                    <a:pt x="10028" y="8370"/>
                  </a:lnTo>
                  <a:cubicBezTo>
                    <a:pt x="10028" y="8179"/>
                    <a:pt x="9874" y="8025"/>
                    <a:pt x="9684" y="8025"/>
                  </a:cubicBezTo>
                  <a:lnTo>
                    <a:pt x="9523" y="8025"/>
                  </a:lnTo>
                  <a:lnTo>
                    <a:pt x="12262" y="4178"/>
                  </a:lnTo>
                  <a:cubicBezTo>
                    <a:pt x="12341" y="4066"/>
                    <a:pt x="12347" y="3919"/>
                    <a:pt x="12278" y="3802"/>
                  </a:cubicBezTo>
                  <a:lnTo>
                    <a:pt x="11280" y="2123"/>
                  </a:lnTo>
                  <a:cubicBezTo>
                    <a:pt x="11449" y="2097"/>
                    <a:pt x="11572" y="1952"/>
                    <a:pt x="11572" y="1782"/>
                  </a:cubicBezTo>
                  <a:lnTo>
                    <a:pt x="11572" y="345"/>
                  </a:lnTo>
                  <a:cubicBezTo>
                    <a:pt x="11572" y="155"/>
                    <a:pt x="11418" y="1"/>
                    <a:pt x="11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3" name="Google Shape;1363;p46"/>
          <p:cNvSpPr/>
          <p:nvPr/>
        </p:nvSpPr>
        <p:spPr>
          <a:xfrm>
            <a:off x="6006840" y="6211386"/>
            <a:ext cx="914197" cy="914041"/>
          </a:xfrm>
          <a:custGeom>
            <a:rect b="b" l="l" r="r" t="t"/>
            <a:pathLst>
              <a:path extrusionOk="0" h="23377" w="23381">
                <a:moveTo>
                  <a:pt x="11693" y="5001"/>
                </a:moveTo>
                <a:lnTo>
                  <a:pt x="16997" y="8765"/>
                </a:lnTo>
                <a:lnTo>
                  <a:pt x="11693" y="12529"/>
                </a:lnTo>
                <a:lnTo>
                  <a:pt x="6387" y="8766"/>
                </a:lnTo>
                <a:lnTo>
                  <a:pt x="11693" y="5001"/>
                </a:lnTo>
                <a:close/>
                <a:moveTo>
                  <a:pt x="12034" y="691"/>
                </a:moveTo>
                <a:cubicBezTo>
                  <a:pt x="14845" y="777"/>
                  <a:pt x="17474" y="1911"/>
                  <a:pt x="19472" y="3907"/>
                </a:cubicBezTo>
                <a:cubicBezTo>
                  <a:pt x="21549" y="5986"/>
                  <a:pt x="22694" y="8750"/>
                  <a:pt x="22694" y="11688"/>
                </a:cubicBezTo>
                <a:cubicBezTo>
                  <a:pt x="22694" y="13675"/>
                  <a:pt x="22169" y="15583"/>
                  <a:pt x="21187" y="17253"/>
                </a:cubicBezTo>
                <a:lnTo>
                  <a:pt x="17931" y="15020"/>
                </a:lnTo>
                <a:lnTo>
                  <a:pt x="17931" y="13929"/>
                </a:lnTo>
                <a:cubicBezTo>
                  <a:pt x="17935" y="13738"/>
                  <a:pt x="17780" y="13580"/>
                  <a:pt x="17589" y="13580"/>
                </a:cubicBezTo>
                <a:cubicBezTo>
                  <a:pt x="17396" y="13580"/>
                  <a:pt x="17242" y="13738"/>
                  <a:pt x="17246" y="13929"/>
                </a:cubicBezTo>
                <a:lnTo>
                  <a:pt x="17246" y="15023"/>
                </a:lnTo>
                <a:lnTo>
                  <a:pt x="12034" y="18721"/>
                </a:lnTo>
                <a:lnTo>
                  <a:pt x="12034" y="13126"/>
                </a:lnTo>
                <a:lnTo>
                  <a:pt x="17246" y="9428"/>
                </a:lnTo>
                <a:lnTo>
                  <a:pt x="17246" y="12558"/>
                </a:lnTo>
                <a:cubicBezTo>
                  <a:pt x="17242" y="12751"/>
                  <a:pt x="17396" y="12909"/>
                  <a:pt x="17589" y="12909"/>
                </a:cubicBezTo>
                <a:cubicBezTo>
                  <a:pt x="17780" y="12909"/>
                  <a:pt x="17935" y="12751"/>
                  <a:pt x="17931" y="12558"/>
                </a:cubicBezTo>
                <a:lnTo>
                  <a:pt x="17931" y="8765"/>
                </a:lnTo>
                <a:cubicBezTo>
                  <a:pt x="17931" y="8750"/>
                  <a:pt x="17930" y="8736"/>
                  <a:pt x="17928" y="8720"/>
                </a:cubicBezTo>
                <a:cubicBezTo>
                  <a:pt x="17928" y="8715"/>
                  <a:pt x="17927" y="8711"/>
                  <a:pt x="17925" y="8707"/>
                </a:cubicBezTo>
                <a:cubicBezTo>
                  <a:pt x="17924" y="8696"/>
                  <a:pt x="17922" y="8686"/>
                  <a:pt x="17919" y="8678"/>
                </a:cubicBezTo>
                <a:cubicBezTo>
                  <a:pt x="17918" y="8672"/>
                  <a:pt x="17916" y="8666"/>
                  <a:pt x="17914" y="8660"/>
                </a:cubicBezTo>
                <a:cubicBezTo>
                  <a:pt x="17912" y="8653"/>
                  <a:pt x="17908" y="8644"/>
                  <a:pt x="17905" y="8635"/>
                </a:cubicBezTo>
                <a:cubicBezTo>
                  <a:pt x="17903" y="8630"/>
                  <a:pt x="17901" y="8625"/>
                  <a:pt x="17898" y="8619"/>
                </a:cubicBezTo>
                <a:cubicBezTo>
                  <a:pt x="17895" y="8611"/>
                  <a:pt x="17890" y="8604"/>
                  <a:pt x="17886" y="8596"/>
                </a:cubicBezTo>
                <a:lnTo>
                  <a:pt x="17877" y="8580"/>
                </a:lnTo>
                <a:cubicBezTo>
                  <a:pt x="17872" y="8573"/>
                  <a:pt x="17866" y="8566"/>
                  <a:pt x="17861" y="8559"/>
                </a:cubicBezTo>
                <a:cubicBezTo>
                  <a:pt x="17857" y="8554"/>
                  <a:pt x="17854" y="8550"/>
                  <a:pt x="17851" y="8546"/>
                </a:cubicBezTo>
                <a:cubicBezTo>
                  <a:pt x="17844" y="8538"/>
                  <a:pt x="17838" y="8530"/>
                  <a:pt x="17829" y="8524"/>
                </a:cubicBezTo>
                <a:cubicBezTo>
                  <a:pt x="17827" y="8519"/>
                  <a:pt x="17824" y="8516"/>
                  <a:pt x="17821" y="8514"/>
                </a:cubicBezTo>
                <a:cubicBezTo>
                  <a:pt x="17811" y="8503"/>
                  <a:pt x="17799" y="8495"/>
                  <a:pt x="17786" y="8486"/>
                </a:cubicBezTo>
                <a:lnTo>
                  <a:pt x="12034" y="4404"/>
                </a:lnTo>
                <a:lnTo>
                  <a:pt x="12034" y="691"/>
                </a:lnTo>
                <a:close/>
                <a:moveTo>
                  <a:pt x="17592" y="15618"/>
                </a:moveTo>
                <a:lnTo>
                  <a:pt x="20821" y="17833"/>
                </a:lnTo>
                <a:cubicBezTo>
                  <a:pt x="20423" y="18419"/>
                  <a:pt x="19972" y="18968"/>
                  <a:pt x="19472" y="19468"/>
                </a:cubicBezTo>
                <a:lnTo>
                  <a:pt x="19473" y="19468"/>
                </a:lnTo>
                <a:cubicBezTo>
                  <a:pt x="17394" y="21546"/>
                  <a:pt x="14632" y="22690"/>
                  <a:pt x="11693" y="22690"/>
                </a:cubicBezTo>
                <a:cubicBezTo>
                  <a:pt x="8753" y="22690"/>
                  <a:pt x="5991" y="21546"/>
                  <a:pt x="3914" y="19468"/>
                </a:cubicBezTo>
                <a:cubicBezTo>
                  <a:pt x="3412" y="18968"/>
                  <a:pt x="2961" y="18421"/>
                  <a:pt x="2563" y="17833"/>
                </a:cubicBezTo>
                <a:lnTo>
                  <a:pt x="5792" y="15618"/>
                </a:lnTo>
                <a:lnTo>
                  <a:pt x="11494" y="19663"/>
                </a:lnTo>
                <a:cubicBezTo>
                  <a:pt x="11506" y="19673"/>
                  <a:pt x="11520" y="19680"/>
                  <a:pt x="11535" y="19687"/>
                </a:cubicBezTo>
                <a:lnTo>
                  <a:pt x="11536" y="19689"/>
                </a:lnTo>
                <a:cubicBezTo>
                  <a:pt x="11540" y="19692"/>
                  <a:pt x="11545" y="19693"/>
                  <a:pt x="11548" y="19695"/>
                </a:cubicBezTo>
                <a:cubicBezTo>
                  <a:pt x="11559" y="19699"/>
                  <a:pt x="11569" y="19703"/>
                  <a:pt x="11581" y="19708"/>
                </a:cubicBezTo>
                <a:cubicBezTo>
                  <a:pt x="11587" y="19709"/>
                  <a:pt x="11591" y="19711"/>
                  <a:pt x="11597" y="19712"/>
                </a:cubicBezTo>
                <a:cubicBezTo>
                  <a:pt x="11607" y="19715"/>
                  <a:pt x="11619" y="19718"/>
                  <a:pt x="11630" y="19721"/>
                </a:cubicBezTo>
                <a:lnTo>
                  <a:pt x="11643" y="19722"/>
                </a:lnTo>
                <a:cubicBezTo>
                  <a:pt x="11659" y="19725"/>
                  <a:pt x="11675" y="19727"/>
                  <a:pt x="11691" y="19727"/>
                </a:cubicBezTo>
                <a:cubicBezTo>
                  <a:pt x="11707" y="19727"/>
                  <a:pt x="11723" y="19725"/>
                  <a:pt x="11739" y="19722"/>
                </a:cubicBezTo>
                <a:lnTo>
                  <a:pt x="11752" y="19721"/>
                </a:lnTo>
                <a:cubicBezTo>
                  <a:pt x="11764" y="19718"/>
                  <a:pt x="11775" y="19715"/>
                  <a:pt x="11786" y="19712"/>
                </a:cubicBezTo>
                <a:cubicBezTo>
                  <a:pt x="11791" y="19711"/>
                  <a:pt x="11796" y="19709"/>
                  <a:pt x="11801" y="19708"/>
                </a:cubicBezTo>
                <a:cubicBezTo>
                  <a:pt x="11812" y="19703"/>
                  <a:pt x="11823" y="19699"/>
                  <a:pt x="11835" y="19695"/>
                </a:cubicBezTo>
                <a:cubicBezTo>
                  <a:pt x="11838" y="19693"/>
                  <a:pt x="11842" y="19692"/>
                  <a:pt x="11845" y="19689"/>
                </a:cubicBezTo>
                <a:lnTo>
                  <a:pt x="11849" y="19687"/>
                </a:lnTo>
                <a:cubicBezTo>
                  <a:pt x="11862" y="19680"/>
                  <a:pt x="11877" y="19673"/>
                  <a:pt x="11890" y="19663"/>
                </a:cubicBezTo>
                <a:lnTo>
                  <a:pt x="17592" y="15618"/>
                </a:lnTo>
                <a:close/>
                <a:moveTo>
                  <a:pt x="11663" y="0"/>
                </a:moveTo>
                <a:cubicBezTo>
                  <a:pt x="9970" y="0"/>
                  <a:pt x="8296" y="372"/>
                  <a:pt x="6762" y="1089"/>
                </a:cubicBezTo>
                <a:cubicBezTo>
                  <a:pt x="6589" y="1168"/>
                  <a:pt x="6515" y="1371"/>
                  <a:pt x="6596" y="1544"/>
                </a:cubicBezTo>
                <a:cubicBezTo>
                  <a:pt x="6654" y="1669"/>
                  <a:pt x="6777" y="1742"/>
                  <a:pt x="6907" y="1742"/>
                </a:cubicBezTo>
                <a:cubicBezTo>
                  <a:pt x="6955" y="1742"/>
                  <a:pt x="7005" y="1731"/>
                  <a:pt x="7052" y="1710"/>
                </a:cubicBezTo>
                <a:cubicBezTo>
                  <a:pt x="8399" y="1080"/>
                  <a:pt x="9863" y="733"/>
                  <a:pt x="11350" y="691"/>
                </a:cubicBezTo>
                <a:lnTo>
                  <a:pt x="11350" y="4404"/>
                </a:lnTo>
                <a:lnTo>
                  <a:pt x="5598" y="8485"/>
                </a:lnTo>
                <a:cubicBezTo>
                  <a:pt x="5586" y="8493"/>
                  <a:pt x="5575" y="8503"/>
                  <a:pt x="5563" y="8514"/>
                </a:cubicBezTo>
                <a:cubicBezTo>
                  <a:pt x="5560" y="8516"/>
                  <a:pt x="5557" y="8519"/>
                  <a:pt x="5555" y="8522"/>
                </a:cubicBezTo>
                <a:cubicBezTo>
                  <a:pt x="5547" y="8530"/>
                  <a:pt x="5540" y="8537"/>
                  <a:pt x="5534" y="8546"/>
                </a:cubicBezTo>
                <a:cubicBezTo>
                  <a:pt x="5530" y="8550"/>
                  <a:pt x="5527" y="8554"/>
                  <a:pt x="5524" y="8559"/>
                </a:cubicBezTo>
                <a:cubicBezTo>
                  <a:pt x="5518" y="8566"/>
                  <a:pt x="5512" y="8573"/>
                  <a:pt x="5508" y="8580"/>
                </a:cubicBezTo>
                <a:cubicBezTo>
                  <a:pt x="5505" y="8585"/>
                  <a:pt x="5502" y="8590"/>
                  <a:pt x="5499" y="8595"/>
                </a:cubicBezTo>
                <a:cubicBezTo>
                  <a:pt x="5495" y="8604"/>
                  <a:pt x="5491" y="8611"/>
                  <a:pt x="5486" y="8619"/>
                </a:cubicBezTo>
                <a:cubicBezTo>
                  <a:pt x="5482" y="8627"/>
                  <a:pt x="5482" y="8630"/>
                  <a:pt x="5479" y="8635"/>
                </a:cubicBezTo>
                <a:cubicBezTo>
                  <a:pt x="5476" y="8643"/>
                  <a:pt x="5473" y="8651"/>
                  <a:pt x="5470" y="8660"/>
                </a:cubicBezTo>
                <a:cubicBezTo>
                  <a:pt x="5469" y="8666"/>
                  <a:pt x="5467" y="8672"/>
                  <a:pt x="5466" y="8676"/>
                </a:cubicBezTo>
                <a:cubicBezTo>
                  <a:pt x="5463" y="8686"/>
                  <a:pt x="5462" y="8695"/>
                  <a:pt x="5459" y="8705"/>
                </a:cubicBezTo>
                <a:cubicBezTo>
                  <a:pt x="5459" y="8711"/>
                  <a:pt x="5457" y="8715"/>
                  <a:pt x="5456" y="8720"/>
                </a:cubicBezTo>
                <a:cubicBezTo>
                  <a:pt x="5454" y="8734"/>
                  <a:pt x="5454" y="8750"/>
                  <a:pt x="5453" y="8765"/>
                </a:cubicBezTo>
                <a:lnTo>
                  <a:pt x="5453" y="10450"/>
                </a:lnTo>
                <a:cubicBezTo>
                  <a:pt x="5453" y="10639"/>
                  <a:pt x="5607" y="10793"/>
                  <a:pt x="5797" y="10793"/>
                </a:cubicBezTo>
                <a:cubicBezTo>
                  <a:pt x="5985" y="10793"/>
                  <a:pt x="6139" y="10639"/>
                  <a:pt x="6139" y="10450"/>
                </a:cubicBezTo>
                <a:lnTo>
                  <a:pt x="6139" y="9428"/>
                </a:lnTo>
                <a:lnTo>
                  <a:pt x="11349" y="13126"/>
                </a:lnTo>
                <a:lnTo>
                  <a:pt x="11349" y="18720"/>
                </a:lnTo>
                <a:lnTo>
                  <a:pt x="6138" y="15023"/>
                </a:lnTo>
                <a:lnTo>
                  <a:pt x="6138" y="11821"/>
                </a:lnTo>
                <a:cubicBezTo>
                  <a:pt x="6138" y="11631"/>
                  <a:pt x="5984" y="11479"/>
                  <a:pt x="5795" y="11479"/>
                </a:cubicBezTo>
                <a:cubicBezTo>
                  <a:pt x="5605" y="11479"/>
                  <a:pt x="5451" y="11631"/>
                  <a:pt x="5451" y="11821"/>
                </a:cubicBezTo>
                <a:lnTo>
                  <a:pt x="5451" y="15019"/>
                </a:lnTo>
                <a:lnTo>
                  <a:pt x="2196" y="17253"/>
                </a:lnTo>
                <a:cubicBezTo>
                  <a:pt x="1214" y="15583"/>
                  <a:pt x="689" y="13677"/>
                  <a:pt x="689" y="11688"/>
                </a:cubicBezTo>
                <a:cubicBezTo>
                  <a:pt x="687" y="7891"/>
                  <a:pt x="2643" y="4363"/>
                  <a:pt x="5864" y="2354"/>
                </a:cubicBezTo>
                <a:cubicBezTo>
                  <a:pt x="6014" y="2249"/>
                  <a:pt x="6056" y="2045"/>
                  <a:pt x="5959" y="1889"/>
                </a:cubicBezTo>
                <a:cubicBezTo>
                  <a:pt x="5895" y="1786"/>
                  <a:pt x="5783" y="1729"/>
                  <a:pt x="5669" y="1729"/>
                </a:cubicBezTo>
                <a:cubicBezTo>
                  <a:pt x="5611" y="1729"/>
                  <a:pt x="5554" y="1743"/>
                  <a:pt x="5501" y="1773"/>
                </a:cubicBezTo>
                <a:cubicBezTo>
                  <a:pt x="2080" y="3907"/>
                  <a:pt x="1" y="7656"/>
                  <a:pt x="4" y="11688"/>
                </a:cubicBezTo>
                <a:cubicBezTo>
                  <a:pt x="4" y="14810"/>
                  <a:pt x="1220" y="17745"/>
                  <a:pt x="3428" y="19953"/>
                </a:cubicBezTo>
                <a:cubicBezTo>
                  <a:pt x="5634" y="22161"/>
                  <a:pt x="8569" y="23377"/>
                  <a:pt x="11691" y="23377"/>
                </a:cubicBezTo>
                <a:cubicBezTo>
                  <a:pt x="14813" y="23377"/>
                  <a:pt x="17748" y="22161"/>
                  <a:pt x="19956" y="19953"/>
                </a:cubicBezTo>
                <a:cubicBezTo>
                  <a:pt x="22163" y="17745"/>
                  <a:pt x="23380" y="14810"/>
                  <a:pt x="23380" y="11688"/>
                </a:cubicBezTo>
                <a:cubicBezTo>
                  <a:pt x="23380" y="8566"/>
                  <a:pt x="22164" y="5631"/>
                  <a:pt x="19956" y="3424"/>
                </a:cubicBezTo>
                <a:lnTo>
                  <a:pt x="19956" y="3423"/>
                </a:lnTo>
                <a:cubicBezTo>
                  <a:pt x="17750" y="1216"/>
                  <a:pt x="14813" y="1"/>
                  <a:pt x="11693" y="1"/>
                </a:cubicBezTo>
                <a:cubicBezTo>
                  <a:pt x="11683" y="0"/>
                  <a:pt x="11673" y="0"/>
                  <a:pt x="116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4" name="Google Shape;1364;p46"/>
          <p:cNvGrpSpPr/>
          <p:nvPr/>
        </p:nvGrpSpPr>
        <p:grpSpPr>
          <a:xfrm>
            <a:off x="7280408" y="6211367"/>
            <a:ext cx="790367" cy="914080"/>
            <a:chOff x="2529750" y="3827900"/>
            <a:chExt cx="505350" cy="584450"/>
          </a:xfrm>
        </p:grpSpPr>
        <p:sp>
          <p:nvSpPr>
            <p:cNvPr id="1365" name="Google Shape;1365;p46"/>
            <p:cNvSpPr/>
            <p:nvPr/>
          </p:nvSpPr>
          <p:spPr>
            <a:xfrm>
              <a:off x="2529750" y="3827900"/>
              <a:ext cx="384825" cy="584450"/>
            </a:xfrm>
            <a:custGeom>
              <a:rect b="b" l="l" r="r" t="t"/>
              <a:pathLst>
                <a:path extrusionOk="0" h="23378" w="15393">
                  <a:moveTo>
                    <a:pt x="13682" y="685"/>
                  </a:moveTo>
                  <a:cubicBezTo>
                    <a:pt x="14250" y="685"/>
                    <a:pt x="14708" y="1145"/>
                    <a:pt x="14709" y="1713"/>
                  </a:cubicBezTo>
                  <a:lnTo>
                    <a:pt x="14709" y="19540"/>
                  </a:lnTo>
                  <a:cubicBezTo>
                    <a:pt x="14708" y="20107"/>
                    <a:pt x="14250" y="20565"/>
                    <a:pt x="13682" y="20567"/>
                  </a:cubicBezTo>
                  <a:lnTo>
                    <a:pt x="12333" y="20567"/>
                  </a:lnTo>
                  <a:lnTo>
                    <a:pt x="12333" y="685"/>
                  </a:lnTo>
                  <a:close/>
                  <a:moveTo>
                    <a:pt x="3881" y="21251"/>
                  </a:moveTo>
                  <a:lnTo>
                    <a:pt x="3881" y="22379"/>
                  </a:lnTo>
                  <a:lnTo>
                    <a:pt x="3415" y="22052"/>
                  </a:lnTo>
                  <a:cubicBezTo>
                    <a:pt x="3357" y="22011"/>
                    <a:pt x="3288" y="21990"/>
                    <a:pt x="3219" y="21990"/>
                  </a:cubicBezTo>
                  <a:cubicBezTo>
                    <a:pt x="3151" y="21990"/>
                    <a:pt x="3082" y="22011"/>
                    <a:pt x="3024" y="22052"/>
                  </a:cubicBezTo>
                  <a:lnTo>
                    <a:pt x="2558" y="22379"/>
                  </a:lnTo>
                  <a:lnTo>
                    <a:pt x="2558" y="21251"/>
                  </a:lnTo>
                  <a:close/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lnTo>
                    <a:pt x="0" y="3507"/>
                  </a:lnTo>
                  <a:cubicBezTo>
                    <a:pt x="0" y="3696"/>
                    <a:pt x="154" y="3850"/>
                    <a:pt x="343" y="3850"/>
                  </a:cubicBezTo>
                  <a:cubicBezTo>
                    <a:pt x="533" y="3850"/>
                    <a:pt x="685" y="3696"/>
                    <a:pt x="685" y="3507"/>
                  </a:cubicBezTo>
                  <a:lnTo>
                    <a:pt x="685" y="685"/>
                  </a:lnTo>
                  <a:lnTo>
                    <a:pt x="10241" y="685"/>
                  </a:lnTo>
                  <a:lnTo>
                    <a:pt x="10241" y="13472"/>
                  </a:lnTo>
                  <a:cubicBezTo>
                    <a:pt x="10237" y="13664"/>
                    <a:pt x="10391" y="13822"/>
                    <a:pt x="10583" y="13822"/>
                  </a:cubicBezTo>
                  <a:cubicBezTo>
                    <a:pt x="10775" y="13822"/>
                    <a:pt x="10930" y="13664"/>
                    <a:pt x="10926" y="13472"/>
                  </a:cubicBezTo>
                  <a:lnTo>
                    <a:pt x="10926" y="685"/>
                  </a:lnTo>
                  <a:lnTo>
                    <a:pt x="11648" y="685"/>
                  </a:lnTo>
                  <a:lnTo>
                    <a:pt x="11648" y="20567"/>
                  </a:lnTo>
                  <a:lnTo>
                    <a:pt x="10926" y="20567"/>
                  </a:lnTo>
                  <a:lnTo>
                    <a:pt x="10926" y="14840"/>
                  </a:lnTo>
                  <a:cubicBezTo>
                    <a:pt x="10922" y="14655"/>
                    <a:pt x="10769" y="14507"/>
                    <a:pt x="10583" y="14507"/>
                  </a:cubicBezTo>
                  <a:cubicBezTo>
                    <a:pt x="10398" y="14507"/>
                    <a:pt x="10245" y="14655"/>
                    <a:pt x="10241" y="14840"/>
                  </a:cubicBezTo>
                  <a:lnTo>
                    <a:pt x="10241" y="20567"/>
                  </a:lnTo>
                  <a:lnTo>
                    <a:pt x="685" y="20567"/>
                  </a:lnTo>
                  <a:lnTo>
                    <a:pt x="685" y="4875"/>
                  </a:lnTo>
                  <a:cubicBezTo>
                    <a:pt x="685" y="4687"/>
                    <a:pt x="533" y="4533"/>
                    <a:pt x="343" y="4533"/>
                  </a:cubicBezTo>
                  <a:cubicBezTo>
                    <a:pt x="154" y="4533"/>
                    <a:pt x="0" y="4687"/>
                    <a:pt x="0" y="4875"/>
                  </a:cubicBezTo>
                  <a:lnTo>
                    <a:pt x="0" y="20909"/>
                  </a:lnTo>
                  <a:cubicBezTo>
                    <a:pt x="0" y="21098"/>
                    <a:pt x="154" y="21251"/>
                    <a:pt x="343" y="21251"/>
                  </a:cubicBezTo>
                  <a:lnTo>
                    <a:pt x="1873" y="21251"/>
                  </a:lnTo>
                  <a:lnTo>
                    <a:pt x="1873" y="23036"/>
                  </a:lnTo>
                  <a:cubicBezTo>
                    <a:pt x="1873" y="23237"/>
                    <a:pt x="2039" y="23378"/>
                    <a:pt x="2217" y="23378"/>
                  </a:cubicBezTo>
                  <a:cubicBezTo>
                    <a:pt x="2283" y="23378"/>
                    <a:pt x="2350" y="23359"/>
                    <a:pt x="2411" y="23316"/>
                  </a:cubicBezTo>
                  <a:lnTo>
                    <a:pt x="3219" y="22750"/>
                  </a:lnTo>
                  <a:lnTo>
                    <a:pt x="4027" y="23316"/>
                  </a:lnTo>
                  <a:cubicBezTo>
                    <a:pt x="4089" y="23359"/>
                    <a:pt x="4156" y="23378"/>
                    <a:pt x="4222" y="23378"/>
                  </a:cubicBezTo>
                  <a:cubicBezTo>
                    <a:pt x="4400" y="23378"/>
                    <a:pt x="4566" y="23237"/>
                    <a:pt x="4566" y="23036"/>
                  </a:cubicBezTo>
                  <a:lnTo>
                    <a:pt x="4566" y="21251"/>
                  </a:lnTo>
                  <a:lnTo>
                    <a:pt x="13682" y="21251"/>
                  </a:lnTo>
                  <a:cubicBezTo>
                    <a:pt x="14627" y="21250"/>
                    <a:pt x="15391" y="20485"/>
                    <a:pt x="15393" y="19541"/>
                  </a:cubicBezTo>
                  <a:lnTo>
                    <a:pt x="15393" y="1713"/>
                  </a:lnTo>
                  <a:cubicBezTo>
                    <a:pt x="15391" y="768"/>
                    <a:pt x="14627" y="2"/>
                    <a:pt x="13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6"/>
            <p:cNvSpPr/>
            <p:nvPr/>
          </p:nvSpPr>
          <p:spPr>
            <a:xfrm>
              <a:off x="2945925" y="3827900"/>
              <a:ext cx="89175" cy="531950"/>
            </a:xfrm>
            <a:custGeom>
              <a:rect b="b" l="l" r="r" t="t"/>
              <a:pathLst>
                <a:path extrusionOk="0" h="21278" w="3567">
                  <a:moveTo>
                    <a:pt x="2531" y="685"/>
                  </a:moveTo>
                  <a:cubicBezTo>
                    <a:pt x="2725" y="685"/>
                    <a:pt x="2882" y="844"/>
                    <a:pt x="2883" y="1038"/>
                  </a:cubicBezTo>
                  <a:lnTo>
                    <a:pt x="2883" y="1984"/>
                  </a:lnTo>
                  <a:lnTo>
                    <a:pt x="690" y="1984"/>
                  </a:lnTo>
                  <a:lnTo>
                    <a:pt x="690" y="1038"/>
                  </a:lnTo>
                  <a:cubicBezTo>
                    <a:pt x="690" y="844"/>
                    <a:pt x="848" y="685"/>
                    <a:pt x="1042" y="685"/>
                  </a:cubicBezTo>
                  <a:close/>
                  <a:moveTo>
                    <a:pt x="2882" y="2667"/>
                  </a:moveTo>
                  <a:lnTo>
                    <a:pt x="2882" y="3539"/>
                  </a:lnTo>
                  <a:lnTo>
                    <a:pt x="690" y="3539"/>
                  </a:lnTo>
                  <a:lnTo>
                    <a:pt x="690" y="2667"/>
                  </a:lnTo>
                  <a:close/>
                  <a:moveTo>
                    <a:pt x="2680" y="18274"/>
                  </a:moveTo>
                  <a:lnTo>
                    <a:pt x="2241" y="19193"/>
                  </a:lnTo>
                  <a:lnTo>
                    <a:pt x="1331" y="19193"/>
                  </a:lnTo>
                  <a:lnTo>
                    <a:pt x="891" y="18274"/>
                  </a:lnTo>
                  <a:close/>
                  <a:moveTo>
                    <a:pt x="1042" y="1"/>
                  </a:moveTo>
                  <a:cubicBezTo>
                    <a:pt x="469" y="2"/>
                    <a:pt x="6" y="465"/>
                    <a:pt x="6" y="1038"/>
                  </a:cubicBezTo>
                  <a:lnTo>
                    <a:pt x="6" y="8042"/>
                  </a:lnTo>
                  <a:cubicBezTo>
                    <a:pt x="9" y="8228"/>
                    <a:pt x="162" y="8376"/>
                    <a:pt x="347" y="8376"/>
                  </a:cubicBezTo>
                  <a:cubicBezTo>
                    <a:pt x="533" y="8376"/>
                    <a:pt x="685" y="8228"/>
                    <a:pt x="690" y="8042"/>
                  </a:cubicBezTo>
                  <a:lnTo>
                    <a:pt x="690" y="4224"/>
                  </a:lnTo>
                  <a:lnTo>
                    <a:pt x="2883" y="4224"/>
                  </a:lnTo>
                  <a:lnTo>
                    <a:pt x="2883" y="17590"/>
                  </a:lnTo>
                  <a:lnTo>
                    <a:pt x="690" y="17590"/>
                  </a:lnTo>
                  <a:lnTo>
                    <a:pt x="690" y="9410"/>
                  </a:lnTo>
                  <a:cubicBezTo>
                    <a:pt x="694" y="9217"/>
                    <a:pt x="539" y="9059"/>
                    <a:pt x="347" y="9059"/>
                  </a:cubicBezTo>
                  <a:cubicBezTo>
                    <a:pt x="156" y="9059"/>
                    <a:pt x="1" y="9217"/>
                    <a:pt x="5" y="9410"/>
                  </a:cubicBezTo>
                  <a:lnTo>
                    <a:pt x="5" y="17929"/>
                  </a:lnTo>
                  <a:cubicBezTo>
                    <a:pt x="6" y="17964"/>
                    <a:pt x="12" y="17999"/>
                    <a:pt x="24" y="18032"/>
                  </a:cubicBezTo>
                  <a:cubicBezTo>
                    <a:pt x="24" y="18035"/>
                    <a:pt x="25" y="18038"/>
                    <a:pt x="25" y="18041"/>
                  </a:cubicBezTo>
                  <a:cubicBezTo>
                    <a:pt x="30" y="18051"/>
                    <a:pt x="34" y="18061"/>
                    <a:pt x="38" y="18070"/>
                  </a:cubicBezTo>
                  <a:cubicBezTo>
                    <a:pt x="40" y="18073"/>
                    <a:pt x="40" y="18076"/>
                    <a:pt x="41" y="18079"/>
                  </a:cubicBezTo>
                  <a:lnTo>
                    <a:pt x="807" y="19682"/>
                  </a:lnTo>
                  <a:lnTo>
                    <a:pt x="1479" y="21083"/>
                  </a:lnTo>
                  <a:cubicBezTo>
                    <a:pt x="1541" y="21213"/>
                    <a:pt x="1664" y="21278"/>
                    <a:pt x="1787" y="21278"/>
                  </a:cubicBezTo>
                  <a:cubicBezTo>
                    <a:pt x="1910" y="21278"/>
                    <a:pt x="2033" y="21213"/>
                    <a:pt x="2096" y="21083"/>
                  </a:cubicBezTo>
                  <a:lnTo>
                    <a:pt x="3532" y="18079"/>
                  </a:lnTo>
                  <a:cubicBezTo>
                    <a:pt x="3555" y="18032"/>
                    <a:pt x="3567" y="17980"/>
                    <a:pt x="3567" y="17928"/>
                  </a:cubicBezTo>
                  <a:lnTo>
                    <a:pt x="3567" y="1038"/>
                  </a:lnTo>
                  <a:cubicBezTo>
                    <a:pt x="3567" y="465"/>
                    <a:pt x="3102" y="2"/>
                    <a:pt x="2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" name="Google Shape;1367;p46"/>
          <p:cNvGrpSpPr/>
          <p:nvPr/>
        </p:nvGrpSpPr>
        <p:grpSpPr>
          <a:xfrm>
            <a:off x="8430147" y="6212071"/>
            <a:ext cx="916543" cy="912672"/>
            <a:chOff x="3114300" y="3750150"/>
            <a:chExt cx="586025" cy="583550"/>
          </a:xfrm>
        </p:grpSpPr>
        <p:sp>
          <p:nvSpPr>
            <p:cNvPr id="1368" name="Google Shape;1368;p46"/>
            <p:cNvSpPr/>
            <p:nvPr/>
          </p:nvSpPr>
          <p:spPr>
            <a:xfrm>
              <a:off x="3484900" y="3955325"/>
              <a:ext cx="53375" cy="167475"/>
            </a:xfrm>
            <a:custGeom>
              <a:rect b="b" l="l" r="r" t="t"/>
              <a:pathLst>
                <a:path extrusionOk="0" h="6699" w="2135">
                  <a:moveTo>
                    <a:pt x="1790" y="0"/>
                  </a:moveTo>
                  <a:cubicBezTo>
                    <a:pt x="1602" y="0"/>
                    <a:pt x="1448" y="154"/>
                    <a:pt x="1448" y="344"/>
                  </a:cubicBezTo>
                  <a:lnTo>
                    <a:pt x="1448" y="805"/>
                  </a:lnTo>
                  <a:cubicBezTo>
                    <a:pt x="1446" y="1486"/>
                    <a:pt x="1213" y="2144"/>
                    <a:pt x="786" y="2674"/>
                  </a:cubicBezTo>
                  <a:lnTo>
                    <a:pt x="77" y="3550"/>
                  </a:lnTo>
                  <a:cubicBezTo>
                    <a:pt x="28" y="3611"/>
                    <a:pt x="0" y="3687"/>
                    <a:pt x="0" y="3765"/>
                  </a:cubicBezTo>
                  <a:lnTo>
                    <a:pt x="0" y="6356"/>
                  </a:lnTo>
                  <a:cubicBezTo>
                    <a:pt x="0" y="6545"/>
                    <a:pt x="154" y="6698"/>
                    <a:pt x="344" y="6698"/>
                  </a:cubicBezTo>
                  <a:cubicBezTo>
                    <a:pt x="533" y="6698"/>
                    <a:pt x="686" y="6545"/>
                    <a:pt x="686" y="6356"/>
                  </a:cubicBezTo>
                  <a:lnTo>
                    <a:pt x="686" y="3888"/>
                  </a:lnTo>
                  <a:lnTo>
                    <a:pt x="1319" y="3108"/>
                  </a:lnTo>
                  <a:cubicBezTo>
                    <a:pt x="1845" y="2456"/>
                    <a:pt x="2133" y="1644"/>
                    <a:pt x="2134" y="807"/>
                  </a:cubicBezTo>
                  <a:lnTo>
                    <a:pt x="2134" y="344"/>
                  </a:lnTo>
                  <a:cubicBezTo>
                    <a:pt x="2134" y="155"/>
                    <a:pt x="1980" y="2"/>
                    <a:pt x="1790" y="2"/>
                  </a:cubicBezTo>
                  <a:lnTo>
                    <a:pt x="17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6"/>
            <p:cNvSpPr/>
            <p:nvPr/>
          </p:nvSpPr>
          <p:spPr>
            <a:xfrm>
              <a:off x="3321275" y="4139925"/>
              <a:ext cx="180800" cy="193775"/>
            </a:xfrm>
            <a:custGeom>
              <a:rect b="b" l="l" r="r" t="t"/>
              <a:pathLst>
                <a:path extrusionOk="0" h="7751" w="7232">
                  <a:moveTo>
                    <a:pt x="6889" y="1"/>
                  </a:moveTo>
                  <a:cubicBezTo>
                    <a:pt x="6699" y="1"/>
                    <a:pt x="6545" y="154"/>
                    <a:pt x="6545" y="344"/>
                  </a:cubicBezTo>
                  <a:lnTo>
                    <a:pt x="6545" y="7064"/>
                  </a:lnTo>
                  <a:lnTo>
                    <a:pt x="687" y="7064"/>
                  </a:lnTo>
                  <a:lnTo>
                    <a:pt x="687" y="5291"/>
                  </a:lnTo>
                  <a:cubicBezTo>
                    <a:pt x="687" y="5103"/>
                    <a:pt x="533" y="4949"/>
                    <a:pt x="345" y="4949"/>
                  </a:cubicBezTo>
                  <a:cubicBezTo>
                    <a:pt x="154" y="4949"/>
                    <a:pt x="1" y="5103"/>
                    <a:pt x="1" y="5291"/>
                  </a:cubicBezTo>
                  <a:lnTo>
                    <a:pt x="1" y="7407"/>
                  </a:lnTo>
                  <a:cubicBezTo>
                    <a:pt x="1" y="7597"/>
                    <a:pt x="154" y="7751"/>
                    <a:pt x="345" y="7751"/>
                  </a:cubicBezTo>
                  <a:lnTo>
                    <a:pt x="6889" y="7751"/>
                  </a:lnTo>
                  <a:cubicBezTo>
                    <a:pt x="7078" y="7751"/>
                    <a:pt x="7231" y="7597"/>
                    <a:pt x="7231" y="7407"/>
                  </a:cubicBezTo>
                  <a:lnTo>
                    <a:pt x="7231" y="344"/>
                  </a:lnTo>
                  <a:cubicBezTo>
                    <a:pt x="7231" y="154"/>
                    <a:pt x="7078" y="2"/>
                    <a:pt x="6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6"/>
            <p:cNvSpPr/>
            <p:nvPr/>
          </p:nvSpPr>
          <p:spPr>
            <a:xfrm>
              <a:off x="3114300" y="3750150"/>
              <a:ext cx="586025" cy="496325"/>
            </a:xfrm>
            <a:custGeom>
              <a:rect b="b" l="l" r="r" t="t"/>
              <a:pathLst>
                <a:path extrusionOk="0" h="19853" w="23441">
                  <a:moveTo>
                    <a:pt x="3617" y="3045"/>
                  </a:moveTo>
                  <a:lnTo>
                    <a:pt x="3617" y="5355"/>
                  </a:lnTo>
                  <a:lnTo>
                    <a:pt x="2408" y="4776"/>
                  </a:lnTo>
                  <a:lnTo>
                    <a:pt x="2408" y="3624"/>
                  </a:lnTo>
                  <a:lnTo>
                    <a:pt x="3617" y="3045"/>
                  </a:lnTo>
                  <a:close/>
                  <a:moveTo>
                    <a:pt x="6878" y="2845"/>
                  </a:moveTo>
                  <a:lnTo>
                    <a:pt x="6878" y="5555"/>
                  </a:lnTo>
                  <a:lnTo>
                    <a:pt x="4303" y="5555"/>
                  </a:lnTo>
                  <a:lnTo>
                    <a:pt x="4303" y="2845"/>
                  </a:lnTo>
                  <a:close/>
                  <a:moveTo>
                    <a:pt x="18571" y="2842"/>
                  </a:moveTo>
                  <a:lnTo>
                    <a:pt x="18571" y="5558"/>
                  </a:lnTo>
                  <a:lnTo>
                    <a:pt x="16965" y="5558"/>
                  </a:lnTo>
                  <a:lnTo>
                    <a:pt x="16965" y="2842"/>
                  </a:lnTo>
                  <a:close/>
                  <a:moveTo>
                    <a:pt x="20411" y="2842"/>
                  </a:moveTo>
                  <a:lnTo>
                    <a:pt x="20411" y="5558"/>
                  </a:lnTo>
                  <a:lnTo>
                    <a:pt x="19258" y="5558"/>
                  </a:lnTo>
                  <a:lnTo>
                    <a:pt x="19258" y="2842"/>
                  </a:lnTo>
                  <a:close/>
                  <a:moveTo>
                    <a:pt x="22277" y="2842"/>
                  </a:moveTo>
                  <a:cubicBezTo>
                    <a:pt x="22541" y="2844"/>
                    <a:pt x="22754" y="3057"/>
                    <a:pt x="22754" y="3321"/>
                  </a:cubicBezTo>
                  <a:lnTo>
                    <a:pt x="22754" y="5081"/>
                  </a:lnTo>
                  <a:cubicBezTo>
                    <a:pt x="22754" y="5343"/>
                    <a:pt x="22541" y="5557"/>
                    <a:pt x="22277" y="5558"/>
                  </a:cubicBezTo>
                  <a:lnTo>
                    <a:pt x="21099" y="5558"/>
                  </a:lnTo>
                  <a:lnTo>
                    <a:pt x="21099" y="2842"/>
                  </a:lnTo>
                  <a:close/>
                  <a:moveTo>
                    <a:pt x="9967" y="1139"/>
                  </a:moveTo>
                  <a:cubicBezTo>
                    <a:pt x="10298" y="1139"/>
                    <a:pt x="10566" y="1402"/>
                    <a:pt x="10575" y="1732"/>
                  </a:cubicBezTo>
                  <a:lnTo>
                    <a:pt x="10575" y="5294"/>
                  </a:lnTo>
                  <a:cubicBezTo>
                    <a:pt x="10566" y="5623"/>
                    <a:pt x="10298" y="5886"/>
                    <a:pt x="9967" y="5886"/>
                  </a:cubicBezTo>
                  <a:cubicBezTo>
                    <a:pt x="9638" y="5886"/>
                    <a:pt x="9368" y="5623"/>
                    <a:pt x="9360" y="5294"/>
                  </a:cubicBezTo>
                  <a:lnTo>
                    <a:pt x="9360" y="1732"/>
                  </a:lnTo>
                  <a:cubicBezTo>
                    <a:pt x="9368" y="1402"/>
                    <a:pt x="9638" y="1139"/>
                    <a:pt x="9967" y="1139"/>
                  </a:cubicBezTo>
                  <a:close/>
                  <a:moveTo>
                    <a:pt x="15671" y="2120"/>
                  </a:moveTo>
                  <a:cubicBezTo>
                    <a:pt x="16001" y="2120"/>
                    <a:pt x="16270" y="2382"/>
                    <a:pt x="16279" y="2713"/>
                  </a:cubicBezTo>
                  <a:lnTo>
                    <a:pt x="16279" y="5294"/>
                  </a:lnTo>
                  <a:cubicBezTo>
                    <a:pt x="16270" y="5623"/>
                    <a:pt x="16001" y="5886"/>
                    <a:pt x="15671" y="5886"/>
                  </a:cubicBezTo>
                  <a:cubicBezTo>
                    <a:pt x="15341" y="5886"/>
                    <a:pt x="15072" y="5623"/>
                    <a:pt x="15063" y="5294"/>
                  </a:cubicBezTo>
                  <a:lnTo>
                    <a:pt x="15063" y="2713"/>
                  </a:lnTo>
                  <a:cubicBezTo>
                    <a:pt x="15072" y="2382"/>
                    <a:pt x="15341" y="2120"/>
                    <a:pt x="15671" y="2120"/>
                  </a:cubicBezTo>
                  <a:close/>
                  <a:moveTo>
                    <a:pt x="11869" y="685"/>
                  </a:moveTo>
                  <a:cubicBezTo>
                    <a:pt x="12204" y="685"/>
                    <a:pt x="12475" y="958"/>
                    <a:pt x="12475" y="1293"/>
                  </a:cubicBezTo>
                  <a:lnTo>
                    <a:pt x="12475" y="1732"/>
                  </a:lnTo>
                  <a:lnTo>
                    <a:pt x="12475" y="5294"/>
                  </a:lnTo>
                  <a:cubicBezTo>
                    <a:pt x="12475" y="5629"/>
                    <a:pt x="12204" y="5900"/>
                    <a:pt x="11869" y="5900"/>
                  </a:cubicBezTo>
                  <a:cubicBezTo>
                    <a:pt x="11532" y="5900"/>
                    <a:pt x="11261" y="5629"/>
                    <a:pt x="11261" y="5294"/>
                  </a:cubicBezTo>
                  <a:lnTo>
                    <a:pt x="11261" y="1293"/>
                  </a:lnTo>
                  <a:cubicBezTo>
                    <a:pt x="11261" y="958"/>
                    <a:pt x="11532" y="685"/>
                    <a:pt x="11869" y="685"/>
                  </a:cubicBezTo>
                  <a:close/>
                  <a:moveTo>
                    <a:pt x="13769" y="1139"/>
                  </a:moveTo>
                  <a:cubicBezTo>
                    <a:pt x="14100" y="1139"/>
                    <a:pt x="14369" y="1402"/>
                    <a:pt x="14377" y="1732"/>
                  </a:cubicBezTo>
                  <a:lnTo>
                    <a:pt x="14377" y="2713"/>
                  </a:lnTo>
                  <a:lnTo>
                    <a:pt x="14377" y="5294"/>
                  </a:lnTo>
                  <a:cubicBezTo>
                    <a:pt x="14386" y="5635"/>
                    <a:pt x="14112" y="5916"/>
                    <a:pt x="13769" y="5916"/>
                  </a:cubicBezTo>
                  <a:cubicBezTo>
                    <a:pt x="13428" y="5916"/>
                    <a:pt x="13154" y="5635"/>
                    <a:pt x="13163" y="5294"/>
                  </a:cubicBezTo>
                  <a:lnTo>
                    <a:pt x="13163" y="1732"/>
                  </a:lnTo>
                  <a:cubicBezTo>
                    <a:pt x="13170" y="1402"/>
                    <a:pt x="13440" y="1139"/>
                    <a:pt x="13769" y="1139"/>
                  </a:cubicBezTo>
                  <a:close/>
                  <a:moveTo>
                    <a:pt x="11869" y="0"/>
                  </a:moveTo>
                  <a:cubicBezTo>
                    <a:pt x="11390" y="0"/>
                    <a:pt x="10951" y="264"/>
                    <a:pt x="10727" y="686"/>
                  </a:cubicBezTo>
                  <a:cubicBezTo>
                    <a:pt x="10502" y="523"/>
                    <a:pt x="10235" y="439"/>
                    <a:pt x="9966" y="439"/>
                  </a:cubicBezTo>
                  <a:cubicBezTo>
                    <a:pt x="9766" y="439"/>
                    <a:pt x="9565" y="486"/>
                    <a:pt x="9379" y="581"/>
                  </a:cubicBezTo>
                  <a:cubicBezTo>
                    <a:pt x="8946" y="801"/>
                    <a:pt x="8673" y="1246"/>
                    <a:pt x="8674" y="1732"/>
                  </a:cubicBezTo>
                  <a:lnTo>
                    <a:pt x="8674" y="2646"/>
                  </a:lnTo>
                  <a:cubicBezTo>
                    <a:pt x="8281" y="2276"/>
                    <a:pt x="7762" y="2070"/>
                    <a:pt x="7222" y="2070"/>
                  </a:cubicBezTo>
                  <a:cubicBezTo>
                    <a:pt x="7136" y="2070"/>
                    <a:pt x="7055" y="2102"/>
                    <a:pt x="6993" y="2159"/>
                  </a:cubicBezTo>
                  <a:lnTo>
                    <a:pt x="3933" y="2159"/>
                  </a:lnTo>
                  <a:cubicBezTo>
                    <a:pt x="3922" y="2160"/>
                    <a:pt x="3910" y="2162"/>
                    <a:pt x="3900" y="2163"/>
                  </a:cubicBezTo>
                  <a:lnTo>
                    <a:pt x="3894" y="2163"/>
                  </a:lnTo>
                  <a:cubicBezTo>
                    <a:pt x="3881" y="2166"/>
                    <a:pt x="3868" y="2169"/>
                    <a:pt x="3855" y="2173"/>
                  </a:cubicBezTo>
                  <a:cubicBezTo>
                    <a:pt x="3852" y="2175"/>
                    <a:pt x="3850" y="2175"/>
                    <a:pt x="3849" y="2176"/>
                  </a:cubicBezTo>
                  <a:cubicBezTo>
                    <a:pt x="3839" y="2179"/>
                    <a:pt x="3827" y="2184"/>
                    <a:pt x="3817" y="2189"/>
                  </a:cubicBezTo>
                  <a:cubicBezTo>
                    <a:pt x="3816" y="2189"/>
                    <a:pt x="3814" y="2189"/>
                    <a:pt x="3813" y="2191"/>
                  </a:cubicBezTo>
                  <a:lnTo>
                    <a:pt x="260" y="3890"/>
                  </a:lnTo>
                  <a:cubicBezTo>
                    <a:pt x="0" y="4013"/>
                    <a:pt x="0" y="4383"/>
                    <a:pt x="260" y="4508"/>
                  </a:cubicBezTo>
                  <a:lnTo>
                    <a:pt x="1918" y="5301"/>
                  </a:lnTo>
                  <a:lnTo>
                    <a:pt x="3813" y="6208"/>
                  </a:lnTo>
                  <a:lnTo>
                    <a:pt x="3817" y="6209"/>
                  </a:lnTo>
                  <a:cubicBezTo>
                    <a:pt x="3826" y="6214"/>
                    <a:pt x="3833" y="6217"/>
                    <a:pt x="3842" y="6220"/>
                  </a:cubicBezTo>
                  <a:lnTo>
                    <a:pt x="3852" y="6223"/>
                  </a:lnTo>
                  <a:cubicBezTo>
                    <a:pt x="3861" y="6225"/>
                    <a:pt x="3869" y="6228"/>
                    <a:pt x="3878" y="6231"/>
                  </a:cubicBezTo>
                  <a:lnTo>
                    <a:pt x="3887" y="6233"/>
                  </a:lnTo>
                  <a:cubicBezTo>
                    <a:pt x="3897" y="6236"/>
                    <a:pt x="3906" y="6237"/>
                    <a:pt x="3916" y="6238"/>
                  </a:cubicBezTo>
                  <a:lnTo>
                    <a:pt x="3923" y="6238"/>
                  </a:lnTo>
                  <a:cubicBezTo>
                    <a:pt x="3935" y="6240"/>
                    <a:pt x="3948" y="6241"/>
                    <a:pt x="3959" y="6241"/>
                  </a:cubicBezTo>
                  <a:lnTo>
                    <a:pt x="6878" y="6241"/>
                  </a:lnTo>
                  <a:lnTo>
                    <a:pt x="6878" y="9635"/>
                  </a:lnTo>
                  <a:cubicBezTo>
                    <a:pt x="6878" y="10395"/>
                    <a:pt x="7196" y="11122"/>
                    <a:pt x="7756" y="11640"/>
                  </a:cubicBezTo>
                  <a:lnTo>
                    <a:pt x="8280" y="12123"/>
                  </a:lnTo>
                  <a:lnTo>
                    <a:pt x="8280" y="19510"/>
                  </a:lnTo>
                  <a:cubicBezTo>
                    <a:pt x="8280" y="19699"/>
                    <a:pt x="8432" y="19852"/>
                    <a:pt x="8622" y="19852"/>
                  </a:cubicBezTo>
                  <a:cubicBezTo>
                    <a:pt x="8812" y="19852"/>
                    <a:pt x="8966" y="19699"/>
                    <a:pt x="8966" y="19510"/>
                  </a:cubicBezTo>
                  <a:lnTo>
                    <a:pt x="8966" y="11973"/>
                  </a:lnTo>
                  <a:cubicBezTo>
                    <a:pt x="8964" y="11878"/>
                    <a:pt x="8925" y="11786"/>
                    <a:pt x="8856" y="11721"/>
                  </a:cubicBezTo>
                  <a:lnTo>
                    <a:pt x="8220" y="11135"/>
                  </a:lnTo>
                  <a:cubicBezTo>
                    <a:pt x="7802" y="10747"/>
                    <a:pt x="7564" y="10203"/>
                    <a:pt x="7563" y="9635"/>
                  </a:cubicBezTo>
                  <a:lnTo>
                    <a:pt x="7563" y="2797"/>
                  </a:lnTo>
                  <a:cubicBezTo>
                    <a:pt x="8206" y="2955"/>
                    <a:pt x="8658" y="3533"/>
                    <a:pt x="8658" y="4194"/>
                  </a:cubicBezTo>
                  <a:lnTo>
                    <a:pt x="8658" y="6176"/>
                  </a:lnTo>
                  <a:cubicBezTo>
                    <a:pt x="8658" y="6350"/>
                    <a:pt x="8790" y="6498"/>
                    <a:pt x="8964" y="6517"/>
                  </a:cubicBezTo>
                  <a:cubicBezTo>
                    <a:pt x="8975" y="6518"/>
                    <a:pt x="9906" y="6624"/>
                    <a:pt x="10816" y="7044"/>
                  </a:cubicBezTo>
                  <a:cubicBezTo>
                    <a:pt x="11963" y="7573"/>
                    <a:pt x="12545" y="8335"/>
                    <a:pt x="12545" y="9310"/>
                  </a:cubicBezTo>
                  <a:cubicBezTo>
                    <a:pt x="12545" y="9498"/>
                    <a:pt x="12697" y="9652"/>
                    <a:pt x="12887" y="9652"/>
                  </a:cubicBezTo>
                  <a:cubicBezTo>
                    <a:pt x="13077" y="9652"/>
                    <a:pt x="13230" y="9498"/>
                    <a:pt x="13230" y="9310"/>
                  </a:cubicBezTo>
                  <a:cubicBezTo>
                    <a:pt x="13230" y="8056"/>
                    <a:pt x="12490" y="7055"/>
                    <a:pt x="11087" y="6414"/>
                  </a:cubicBezTo>
                  <a:cubicBezTo>
                    <a:pt x="10988" y="6369"/>
                    <a:pt x="10890" y="6327"/>
                    <a:pt x="10792" y="6288"/>
                  </a:cubicBezTo>
                  <a:cubicBezTo>
                    <a:pt x="10836" y="6252"/>
                    <a:pt x="10878" y="6212"/>
                    <a:pt x="10917" y="6170"/>
                  </a:cubicBezTo>
                  <a:cubicBezTo>
                    <a:pt x="11172" y="6448"/>
                    <a:pt x="11520" y="6587"/>
                    <a:pt x="11867" y="6587"/>
                  </a:cubicBezTo>
                  <a:cubicBezTo>
                    <a:pt x="12215" y="6587"/>
                    <a:pt x="12562" y="6448"/>
                    <a:pt x="12818" y="6170"/>
                  </a:cubicBezTo>
                  <a:cubicBezTo>
                    <a:pt x="13074" y="6448"/>
                    <a:pt x="13421" y="6587"/>
                    <a:pt x="13769" y="6587"/>
                  </a:cubicBezTo>
                  <a:cubicBezTo>
                    <a:pt x="14116" y="6587"/>
                    <a:pt x="14464" y="6448"/>
                    <a:pt x="14720" y="6170"/>
                  </a:cubicBezTo>
                  <a:cubicBezTo>
                    <a:pt x="14970" y="6443"/>
                    <a:pt x="15317" y="6587"/>
                    <a:pt x="15669" y="6587"/>
                  </a:cubicBezTo>
                  <a:cubicBezTo>
                    <a:pt x="15874" y="6587"/>
                    <a:pt x="16080" y="6539"/>
                    <a:pt x="16270" y="6439"/>
                  </a:cubicBezTo>
                  <a:lnTo>
                    <a:pt x="16270" y="7179"/>
                  </a:lnTo>
                  <a:cubicBezTo>
                    <a:pt x="16270" y="7367"/>
                    <a:pt x="16424" y="7521"/>
                    <a:pt x="16613" y="7521"/>
                  </a:cubicBezTo>
                  <a:cubicBezTo>
                    <a:pt x="16803" y="7521"/>
                    <a:pt x="16957" y="7367"/>
                    <a:pt x="16957" y="7179"/>
                  </a:cubicBezTo>
                  <a:lnTo>
                    <a:pt x="16957" y="6244"/>
                  </a:lnTo>
                  <a:lnTo>
                    <a:pt x="22277" y="6244"/>
                  </a:lnTo>
                  <a:cubicBezTo>
                    <a:pt x="22918" y="6243"/>
                    <a:pt x="23439" y="5722"/>
                    <a:pt x="23440" y="5081"/>
                  </a:cubicBezTo>
                  <a:lnTo>
                    <a:pt x="23440" y="3321"/>
                  </a:lnTo>
                  <a:cubicBezTo>
                    <a:pt x="23439" y="2678"/>
                    <a:pt x="22918" y="2157"/>
                    <a:pt x="22277" y="2157"/>
                  </a:cubicBezTo>
                  <a:lnTo>
                    <a:pt x="22278" y="2156"/>
                  </a:lnTo>
                  <a:lnTo>
                    <a:pt x="16839" y="2156"/>
                  </a:lnTo>
                  <a:cubicBezTo>
                    <a:pt x="16616" y="1689"/>
                    <a:pt x="16152" y="1419"/>
                    <a:pt x="15670" y="1419"/>
                  </a:cubicBezTo>
                  <a:cubicBezTo>
                    <a:pt x="15462" y="1419"/>
                    <a:pt x="15251" y="1469"/>
                    <a:pt x="15055" y="1576"/>
                  </a:cubicBezTo>
                  <a:cubicBezTo>
                    <a:pt x="15000" y="1122"/>
                    <a:pt x="14708" y="730"/>
                    <a:pt x="14287" y="547"/>
                  </a:cubicBezTo>
                  <a:cubicBezTo>
                    <a:pt x="14121" y="474"/>
                    <a:pt x="13946" y="439"/>
                    <a:pt x="13771" y="439"/>
                  </a:cubicBezTo>
                  <a:cubicBezTo>
                    <a:pt x="13502" y="439"/>
                    <a:pt x="13236" y="523"/>
                    <a:pt x="13011" y="686"/>
                  </a:cubicBezTo>
                  <a:cubicBezTo>
                    <a:pt x="12787" y="264"/>
                    <a:pt x="12348" y="0"/>
                    <a:pt x="118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" name="Google Shape;1371;p46"/>
          <p:cNvGrpSpPr/>
          <p:nvPr/>
        </p:nvGrpSpPr>
        <p:grpSpPr>
          <a:xfrm>
            <a:off x="9706061" y="6212833"/>
            <a:ext cx="914041" cy="911147"/>
            <a:chOff x="3854075" y="3788850"/>
            <a:chExt cx="584425" cy="582575"/>
          </a:xfrm>
        </p:grpSpPr>
        <p:sp>
          <p:nvSpPr>
            <p:cNvPr id="1372" name="Google Shape;1372;p46"/>
            <p:cNvSpPr/>
            <p:nvPr/>
          </p:nvSpPr>
          <p:spPr>
            <a:xfrm>
              <a:off x="4262675" y="4199675"/>
              <a:ext cx="113800" cy="110925"/>
            </a:xfrm>
            <a:custGeom>
              <a:rect b="b" l="l" r="r" t="t"/>
              <a:pathLst>
                <a:path extrusionOk="0" h="4437" w="4552">
                  <a:moveTo>
                    <a:pt x="3866" y="1172"/>
                  </a:moveTo>
                  <a:lnTo>
                    <a:pt x="3866" y="3750"/>
                  </a:lnTo>
                  <a:lnTo>
                    <a:pt x="1288" y="3750"/>
                  </a:lnTo>
                  <a:lnTo>
                    <a:pt x="3866" y="1172"/>
                  </a:lnTo>
                  <a:close/>
                  <a:moveTo>
                    <a:pt x="4210" y="0"/>
                  </a:moveTo>
                  <a:cubicBezTo>
                    <a:pt x="4120" y="0"/>
                    <a:pt x="4032" y="35"/>
                    <a:pt x="3966" y="102"/>
                  </a:cubicBezTo>
                  <a:lnTo>
                    <a:pt x="217" y="3850"/>
                  </a:lnTo>
                  <a:cubicBezTo>
                    <a:pt x="1" y="4066"/>
                    <a:pt x="153" y="4436"/>
                    <a:pt x="459" y="4436"/>
                  </a:cubicBezTo>
                  <a:lnTo>
                    <a:pt x="4208" y="4436"/>
                  </a:lnTo>
                  <a:cubicBezTo>
                    <a:pt x="4398" y="4436"/>
                    <a:pt x="4552" y="4283"/>
                    <a:pt x="4552" y="4093"/>
                  </a:cubicBezTo>
                  <a:lnTo>
                    <a:pt x="4552" y="344"/>
                  </a:lnTo>
                  <a:cubicBezTo>
                    <a:pt x="4552" y="205"/>
                    <a:pt x="4468" y="80"/>
                    <a:pt x="4340" y="26"/>
                  </a:cubicBezTo>
                  <a:cubicBezTo>
                    <a:pt x="4298" y="9"/>
                    <a:pt x="4254" y="0"/>
                    <a:pt x="4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6"/>
            <p:cNvSpPr/>
            <p:nvPr/>
          </p:nvSpPr>
          <p:spPr>
            <a:xfrm>
              <a:off x="3854075" y="3788850"/>
              <a:ext cx="584425" cy="582575"/>
            </a:xfrm>
            <a:custGeom>
              <a:rect b="b" l="l" r="r" t="t"/>
              <a:pathLst>
                <a:path extrusionOk="0" h="23303" w="23377">
                  <a:moveTo>
                    <a:pt x="18857" y="686"/>
                  </a:moveTo>
                  <a:cubicBezTo>
                    <a:pt x="18949" y="686"/>
                    <a:pt x="19041" y="721"/>
                    <a:pt x="19111" y="791"/>
                  </a:cubicBezTo>
                  <a:lnTo>
                    <a:pt x="20178" y="1857"/>
                  </a:lnTo>
                  <a:cubicBezTo>
                    <a:pt x="20318" y="1998"/>
                    <a:pt x="20318" y="2226"/>
                    <a:pt x="20178" y="2366"/>
                  </a:cubicBezTo>
                  <a:lnTo>
                    <a:pt x="19499" y="3047"/>
                  </a:lnTo>
                  <a:lnTo>
                    <a:pt x="17923" y="1473"/>
                  </a:lnTo>
                  <a:lnTo>
                    <a:pt x="18602" y="791"/>
                  </a:lnTo>
                  <a:cubicBezTo>
                    <a:pt x="18672" y="721"/>
                    <a:pt x="18765" y="686"/>
                    <a:pt x="18857" y="686"/>
                  </a:cubicBezTo>
                  <a:close/>
                  <a:moveTo>
                    <a:pt x="17437" y="1957"/>
                  </a:moveTo>
                  <a:lnTo>
                    <a:pt x="19013" y="3531"/>
                  </a:lnTo>
                  <a:lnTo>
                    <a:pt x="18383" y="4161"/>
                  </a:lnTo>
                  <a:lnTo>
                    <a:pt x="16808" y="2587"/>
                  </a:lnTo>
                  <a:lnTo>
                    <a:pt x="17437" y="1957"/>
                  </a:lnTo>
                  <a:close/>
                  <a:moveTo>
                    <a:pt x="8876" y="10803"/>
                  </a:moveTo>
                  <a:lnTo>
                    <a:pt x="10166" y="12094"/>
                  </a:lnTo>
                  <a:lnTo>
                    <a:pt x="9184" y="12440"/>
                  </a:lnTo>
                  <a:lnTo>
                    <a:pt x="8528" y="11786"/>
                  </a:lnTo>
                  <a:lnTo>
                    <a:pt x="8876" y="10803"/>
                  </a:lnTo>
                  <a:close/>
                  <a:moveTo>
                    <a:pt x="2355" y="1709"/>
                  </a:moveTo>
                  <a:lnTo>
                    <a:pt x="2355" y="12050"/>
                  </a:lnTo>
                  <a:cubicBezTo>
                    <a:pt x="2359" y="12236"/>
                    <a:pt x="2512" y="12385"/>
                    <a:pt x="2699" y="12385"/>
                  </a:cubicBezTo>
                  <a:cubicBezTo>
                    <a:pt x="2885" y="12385"/>
                    <a:pt x="3037" y="12236"/>
                    <a:pt x="3041" y="12050"/>
                  </a:cubicBezTo>
                  <a:lnTo>
                    <a:pt x="3041" y="5419"/>
                  </a:lnTo>
                  <a:lnTo>
                    <a:pt x="13007" y="5419"/>
                  </a:lnTo>
                  <a:lnTo>
                    <a:pt x="11109" y="7315"/>
                  </a:lnTo>
                  <a:cubicBezTo>
                    <a:pt x="10978" y="7450"/>
                    <a:pt x="10978" y="7665"/>
                    <a:pt x="11112" y="7798"/>
                  </a:cubicBezTo>
                  <a:cubicBezTo>
                    <a:pt x="11178" y="7865"/>
                    <a:pt x="11266" y="7898"/>
                    <a:pt x="11354" y="7898"/>
                  </a:cubicBezTo>
                  <a:cubicBezTo>
                    <a:pt x="11441" y="7898"/>
                    <a:pt x="11527" y="7866"/>
                    <a:pt x="11593" y="7801"/>
                  </a:cubicBezTo>
                  <a:lnTo>
                    <a:pt x="14076" y="5319"/>
                  </a:lnTo>
                  <a:lnTo>
                    <a:pt x="16322" y="3073"/>
                  </a:lnTo>
                  <a:lnTo>
                    <a:pt x="17897" y="4648"/>
                  </a:lnTo>
                  <a:lnTo>
                    <a:pt x="17711" y="4833"/>
                  </a:lnTo>
                  <a:lnTo>
                    <a:pt x="10794" y="11751"/>
                  </a:lnTo>
                  <a:lnTo>
                    <a:pt x="9219" y="10176"/>
                  </a:lnTo>
                  <a:lnTo>
                    <a:pt x="10582" y="8812"/>
                  </a:lnTo>
                  <a:cubicBezTo>
                    <a:pt x="10719" y="8679"/>
                    <a:pt x="10720" y="8460"/>
                    <a:pt x="10585" y="8323"/>
                  </a:cubicBezTo>
                  <a:cubicBezTo>
                    <a:pt x="10518" y="8256"/>
                    <a:pt x="10430" y="8223"/>
                    <a:pt x="10342" y="8223"/>
                  </a:cubicBezTo>
                  <a:cubicBezTo>
                    <a:pt x="10253" y="8223"/>
                    <a:pt x="10164" y="8258"/>
                    <a:pt x="10096" y="8328"/>
                  </a:cubicBezTo>
                  <a:lnTo>
                    <a:pt x="8490" y="9934"/>
                  </a:lnTo>
                  <a:cubicBezTo>
                    <a:pt x="8482" y="9941"/>
                    <a:pt x="8474" y="9951"/>
                    <a:pt x="8466" y="9960"/>
                  </a:cubicBezTo>
                  <a:cubicBezTo>
                    <a:pt x="8464" y="9963"/>
                    <a:pt x="8461" y="9965"/>
                    <a:pt x="8460" y="9970"/>
                  </a:cubicBezTo>
                  <a:cubicBezTo>
                    <a:pt x="8454" y="9976"/>
                    <a:pt x="8450" y="9983"/>
                    <a:pt x="8445" y="9990"/>
                  </a:cubicBezTo>
                  <a:cubicBezTo>
                    <a:pt x="8442" y="9993"/>
                    <a:pt x="8440" y="9997"/>
                    <a:pt x="8438" y="10002"/>
                  </a:cubicBezTo>
                  <a:cubicBezTo>
                    <a:pt x="8434" y="10008"/>
                    <a:pt x="8431" y="10015"/>
                    <a:pt x="8426" y="10021"/>
                  </a:cubicBezTo>
                  <a:cubicBezTo>
                    <a:pt x="8424" y="10028"/>
                    <a:pt x="8424" y="10029"/>
                    <a:pt x="8421" y="10034"/>
                  </a:cubicBezTo>
                  <a:cubicBezTo>
                    <a:pt x="8419" y="10038"/>
                    <a:pt x="8415" y="10048"/>
                    <a:pt x="8412" y="10054"/>
                  </a:cubicBezTo>
                  <a:cubicBezTo>
                    <a:pt x="8412" y="10057"/>
                    <a:pt x="8410" y="10058"/>
                    <a:pt x="8409" y="10061"/>
                  </a:cubicBezTo>
                  <a:lnTo>
                    <a:pt x="7742" y="11954"/>
                  </a:lnTo>
                  <a:lnTo>
                    <a:pt x="7285" y="13246"/>
                  </a:lnTo>
                  <a:cubicBezTo>
                    <a:pt x="7279" y="13263"/>
                    <a:pt x="7275" y="13280"/>
                    <a:pt x="7272" y="13298"/>
                  </a:cubicBezTo>
                  <a:lnTo>
                    <a:pt x="6131" y="13298"/>
                  </a:lnTo>
                  <a:cubicBezTo>
                    <a:pt x="6129" y="13298"/>
                    <a:pt x="6126" y="13298"/>
                    <a:pt x="6123" y="13298"/>
                  </a:cubicBezTo>
                  <a:cubicBezTo>
                    <a:pt x="5934" y="13298"/>
                    <a:pt x="5780" y="13451"/>
                    <a:pt x="5780" y="13642"/>
                  </a:cubicBezTo>
                  <a:cubicBezTo>
                    <a:pt x="5780" y="13832"/>
                    <a:pt x="5934" y="13984"/>
                    <a:pt x="6123" y="13984"/>
                  </a:cubicBezTo>
                  <a:cubicBezTo>
                    <a:pt x="6126" y="13984"/>
                    <a:pt x="6129" y="13984"/>
                    <a:pt x="6131" y="13984"/>
                  </a:cubicBezTo>
                  <a:lnTo>
                    <a:pt x="15634" y="13984"/>
                  </a:lnTo>
                  <a:cubicBezTo>
                    <a:pt x="15637" y="13984"/>
                    <a:pt x="15639" y="13984"/>
                    <a:pt x="15642" y="13984"/>
                  </a:cubicBezTo>
                  <a:cubicBezTo>
                    <a:pt x="15830" y="13984"/>
                    <a:pt x="15983" y="13832"/>
                    <a:pt x="15983" y="13642"/>
                  </a:cubicBezTo>
                  <a:cubicBezTo>
                    <a:pt x="15983" y="13451"/>
                    <a:pt x="15830" y="13298"/>
                    <a:pt x="15642" y="13298"/>
                  </a:cubicBezTo>
                  <a:cubicBezTo>
                    <a:pt x="15639" y="13298"/>
                    <a:pt x="15636" y="13298"/>
                    <a:pt x="15634" y="13298"/>
                  </a:cubicBezTo>
                  <a:lnTo>
                    <a:pt x="8817" y="13298"/>
                  </a:lnTo>
                  <a:lnTo>
                    <a:pt x="10909" y="12561"/>
                  </a:lnTo>
                  <a:lnTo>
                    <a:pt x="10913" y="12558"/>
                  </a:lnTo>
                  <a:cubicBezTo>
                    <a:pt x="10922" y="12555"/>
                    <a:pt x="10929" y="12552"/>
                    <a:pt x="10938" y="12548"/>
                  </a:cubicBezTo>
                  <a:lnTo>
                    <a:pt x="10946" y="12545"/>
                  </a:lnTo>
                  <a:cubicBezTo>
                    <a:pt x="10955" y="12541"/>
                    <a:pt x="10964" y="12536"/>
                    <a:pt x="10971" y="12530"/>
                  </a:cubicBezTo>
                  <a:cubicBezTo>
                    <a:pt x="10974" y="12529"/>
                    <a:pt x="10977" y="12528"/>
                    <a:pt x="10978" y="12526"/>
                  </a:cubicBezTo>
                  <a:cubicBezTo>
                    <a:pt x="10987" y="12520"/>
                    <a:pt x="10996" y="12514"/>
                    <a:pt x="11003" y="12509"/>
                  </a:cubicBezTo>
                  <a:lnTo>
                    <a:pt x="11009" y="12504"/>
                  </a:lnTo>
                  <a:cubicBezTo>
                    <a:pt x="11019" y="12497"/>
                    <a:pt x="11028" y="12488"/>
                    <a:pt x="11036" y="12480"/>
                  </a:cubicBezTo>
                  <a:lnTo>
                    <a:pt x="18097" y="5419"/>
                  </a:lnTo>
                  <a:lnTo>
                    <a:pt x="21076" y="5419"/>
                  </a:lnTo>
                  <a:lnTo>
                    <a:pt x="21076" y="12749"/>
                  </a:lnTo>
                  <a:lnTo>
                    <a:pt x="16169" y="17656"/>
                  </a:lnTo>
                  <a:cubicBezTo>
                    <a:pt x="16034" y="17791"/>
                    <a:pt x="16034" y="18008"/>
                    <a:pt x="16169" y="18142"/>
                  </a:cubicBezTo>
                  <a:cubicBezTo>
                    <a:pt x="16176" y="18151"/>
                    <a:pt x="16185" y="18158"/>
                    <a:pt x="16195" y="18165"/>
                  </a:cubicBezTo>
                  <a:cubicBezTo>
                    <a:pt x="16258" y="18217"/>
                    <a:pt x="16334" y="18242"/>
                    <a:pt x="16411" y="18242"/>
                  </a:cubicBezTo>
                  <a:cubicBezTo>
                    <a:pt x="16488" y="18242"/>
                    <a:pt x="16565" y="18217"/>
                    <a:pt x="16628" y="18165"/>
                  </a:cubicBezTo>
                  <a:cubicBezTo>
                    <a:pt x="16636" y="18158"/>
                    <a:pt x="16645" y="18151"/>
                    <a:pt x="16654" y="18142"/>
                  </a:cubicBezTo>
                  <a:lnTo>
                    <a:pt x="22690" y="12105"/>
                  </a:lnTo>
                  <a:lnTo>
                    <a:pt x="22690" y="15132"/>
                  </a:lnTo>
                  <a:lnTo>
                    <a:pt x="22056" y="15132"/>
                  </a:lnTo>
                  <a:cubicBezTo>
                    <a:pt x="21868" y="15132"/>
                    <a:pt x="21714" y="15285"/>
                    <a:pt x="21714" y="15475"/>
                  </a:cubicBezTo>
                  <a:cubicBezTo>
                    <a:pt x="21714" y="15666"/>
                    <a:pt x="21868" y="15819"/>
                    <a:pt x="22056" y="15819"/>
                  </a:cubicBezTo>
                  <a:lnTo>
                    <a:pt x="22690" y="15819"/>
                  </a:lnTo>
                  <a:lnTo>
                    <a:pt x="22690" y="16852"/>
                  </a:lnTo>
                  <a:lnTo>
                    <a:pt x="22056" y="16852"/>
                  </a:lnTo>
                  <a:cubicBezTo>
                    <a:pt x="21868" y="16852"/>
                    <a:pt x="21714" y="17006"/>
                    <a:pt x="21714" y="17196"/>
                  </a:cubicBezTo>
                  <a:cubicBezTo>
                    <a:pt x="21714" y="17385"/>
                    <a:pt x="21868" y="17538"/>
                    <a:pt x="22056" y="17538"/>
                  </a:cubicBezTo>
                  <a:lnTo>
                    <a:pt x="22690" y="17538"/>
                  </a:lnTo>
                  <a:lnTo>
                    <a:pt x="22690" y="18573"/>
                  </a:lnTo>
                  <a:lnTo>
                    <a:pt x="22056" y="18573"/>
                  </a:lnTo>
                  <a:cubicBezTo>
                    <a:pt x="21868" y="18573"/>
                    <a:pt x="21714" y="18725"/>
                    <a:pt x="21714" y="18915"/>
                  </a:cubicBezTo>
                  <a:cubicBezTo>
                    <a:pt x="21714" y="19105"/>
                    <a:pt x="21868" y="19259"/>
                    <a:pt x="22056" y="19259"/>
                  </a:cubicBezTo>
                  <a:lnTo>
                    <a:pt x="22690" y="19259"/>
                  </a:lnTo>
                  <a:lnTo>
                    <a:pt x="22690" y="20292"/>
                  </a:lnTo>
                  <a:lnTo>
                    <a:pt x="22056" y="20292"/>
                  </a:lnTo>
                  <a:cubicBezTo>
                    <a:pt x="21868" y="20292"/>
                    <a:pt x="21714" y="20446"/>
                    <a:pt x="21714" y="20636"/>
                  </a:cubicBezTo>
                  <a:cubicBezTo>
                    <a:pt x="21714" y="20824"/>
                    <a:pt x="21868" y="20978"/>
                    <a:pt x="22056" y="20978"/>
                  </a:cubicBezTo>
                  <a:lnTo>
                    <a:pt x="22690" y="20978"/>
                  </a:lnTo>
                  <a:lnTo>
                    <a:pt x="22690" y="22615"/>
                  </a:lnTo>
                  <a:lnTo>
                    <a:pt x="12180" y="22615"/>
                  </a:lnTo>
                  <a:lnTo>
                    <a:pt x="15645" y="19149"/>
                  </a:lnTo>
                  <a:cubicBezTo>
                    <a:pt x="15779" y="19015"/>
                    <a:pt x="15779" y="18798"/>
                    <a:pt x="15645" y="18664"/>
                  </a:cubicBezTo>
                  <a:cubicBezTo>
                    <a:pt x="15630" y="18648"/>
                    <a:pt x="15614" y="18635"/>
                    <a:pt x="15596" y="18624"/>
                  </a:cubicBezTo>
                  <a:cubicBezTo>
                    <a:pt x="15537" y="18584"/>
                    <a:pt x="15470" y="18564"/>
                    <a:pt x="15403" y="18564"/>
                  </a:cubicBezTo>
                  <a:cubicBezTo>
                    <a:pt x="15315" y="18564"/>
                    <a:pt x="15227" y="18598"/>
                    <a:pt x="15161" y="18664"/>
                  </a:cubicBezTo>
                  <a:lnTo>
                    <a:pt x="13771" y="20054"/>
                  </a:lnTo>
                  <a:lnTo>
                    <a:pt x="2600" y="20054"/>
                  </a:lnTo>
                  <a:cubicBezTo>
                    <a:pt x="2565" y="20056"/>
                    <a:pt x="2530" y="20057"/>
                    <a:pt x="2496" y="20057"/>
                  </a:cubicBezTo>
                  <a:cubicBezTo>
                    <a:pt x="1412" y="20057"/>
                    <a:pt x="559" y="19100"/>
                    <a:pt x="704" y="18010"/>
                  </a:cubicBezTo>
                  <a:lnTo>
                    <a:pt x="704" y="18008"/>
                  </a:lnTo>
                  <a:cubicBezTo>
                    <a:pt x="707" y="17978"/>
                    <a:pt x="713" y="17948"/>
                    <a:pt x="717" y="17917"/>
                  </a:cubicBezTo>
                  <a:cubicBezTo>
                    <a:pt x="717" y="17914"/>
                    <a:pt x="719" y="17911"/>
                    <a:pt x="720" y="17907"/>
                  </a:cubicBezTo>
                  <a:cubicBezTo>
                    <a:pt x="724" y="17881"/>
                    <a:pt x="730" y="17853"/>
                    <a:pt x="736" y="17827"/>
                  </a:cubicBezTo>
                  <a:cubicBezTo>
                    <a:pt x="737" y="17820"/>
                    <a:pt x="739" y="17813"/>
                    <a:pt x="740" y="17805"/>
                  </a:cubicBezTo>
                  <a:cubicBezTo>
                    <a:pt x="746" y="17782"/>
                    <a:pt x="752" y="17760"/>
                    <a:pt x="758" y="17739"/>
                  </a:cubicBezTo>
                  <a:cubicBezTo>
                    <a:pt x="761" y="17726"/>
                    <a:pt x="764" y="17714"/>
                    <a:pt x="768" y="17702"/>
                  </a:cubicBezTo>
                  <a:cubicBezTo>
                    <a:pt x="772" y="17684"/>
                    <a:pt x="778" y="17668"/>
                    <a:pt x="784" y="17650"/>
                  </a:cubicBezTo>
                  <a:cubicBezTo>
                    <a:pt x="790" y="17633"/>
                    <a:pt x="795" y="17615"/>
                    <a:pt x="801" y="17598"/>
                  </a:cubicBezTo>
                  <a:cubicBezTo>
                    <a:pt x="806" y="17586"/>
                    <a:pt x="810" y="17575"/>
                    <a:pt x="814" y="17562"/>
                  </a:cubicBezTo>
                  <a:cubicBezTo>
                    <a:pt x="823" y="17540"/>
                    <a:pt x="832" y="17518"/>
                    <a:pt x="840" y="17495"/>
                  </a:cubicBezTo>
                  <a:cubicBezTo>
                    <a:pt x="843" y="17489"/>
                    <a:pt x="846" y="17483"/>
                    <a:pt x="848" y="17476"/>
                  </a:cubicBezTo>
                  <a:cubicBezTo>
                    <a:pt x="861" y="17448"/>
                    <a:pt x="872" y="17422"/>
                    <a:pt x="884" y="17395"/>
                  </a:cubicBezTo>
                  <a:cubicBezTo>
                    <a:pt x="885" y="17393"/>
                    <a:pt x="885" y="17393"/>
                    <a:pt x="887" y="17392"/>
                  </a:cubicBezTo>
                  <a:cubicBezTo>
                    <a:pt x="1158" y="16828"/>
                    <a:pt x="1677" y="16423"/>
                    <a:pt x="2290" y="16294"/>
                  </a:cubicBezTo>
                  <a:lnTo>
                    <a:pt x="2296" y="16292"/>
                  </a:lnTo>
                  <a:cubicBezTo>
                    <a:pt x="2323" y="16286"/>
                    <a:pt x="2352" y="16282"/>
                    <a:pt x="2381" y="16278"/>
                  </a:cubicBezTo>
                  <a:lnTo>
                    <a:pt x="2396" y="16275"/>
                  </a:lnTo>
                  <a:cubicBezTo>
                    <a:pt x="2422" y="16270"/>
                    <a:pt x="2448" y="16268"/>
                    <a:pt x="2474" y="16265"/>
                  </a:cubicBezTo>
                  <a:cubicBezTo>
                    <a:pt x="2481" y="16265"/>
                    <a:pt x="2488" y="16263"/>
                    <a:pt x="2497" y="16262"/>
                  </a:cubicBezTo>
                  <a:cubicBezTo>
                    <a:pt x="2522" y="16259"/>
                    <a:pt x="2548" y="16257"/>
                    <a:pt x="2573" y="16256"/>
                  </a:cubicBezTo>
                  <a:lnTo>
                    <a:pt x="2597" y="16255"/>
                  </a:lnTo>
                  <a:cubicBezTo>
                    <a:pt x="2631" y="16253"/>
                    <a:pt x="2665" y="16252"/>
                    <a:pt x="2699" y="16252"/>
                  </a:cubicBezTo>
                  <a:cubicBezTo>
                    <a:pt x="2889" y="16252"/>
                    <a:pt x="3043" y="16098"/>
                    <a:pt x="3043" y="15909"/>
                  </a:cubicBezTo>
                  <a:lnTo>
                    <a:pt x="3043" y="13423"/>
                  </a:lnTo>
                  <a:cubicBezTo>
                    <a:pt x="3043" y="13234"/>
                    <a:pt x="2889" y="13080"/>
                    <a:pt x="2699" y="13080"/>
                  </a:cubicBezTo>
                  <a:cubicBezTo>
                    <a:pt x="2510" y="13080"/>
                    <a:pt x="2356" y="13234"/>
                    <a:pt x="2356" y="13423"/>
                  </a:cubicBezTo>
                  <a:lnTo>
                    <a:pt x="2356" y="15589"/>
                  </a:lnTo>
                  <a:cubicBezTo>
                    <a:pt x="1775" y="15663"/>
                    <a:pt x="1234" y="15924"/>
                    <a:pt x="814" y="16334"/>
                  </a:cubicBezTo>
                  <a:cubicBezTo>
                    <a:pt x="771" y="16378"/>
                    <a:pt x="727" y="16424"/>
                    <a:pt x="687" y="16469"/>
                  </a:cubicBezTo>
                  <a:lnTo>
                    <a:pt x="687" y="3692"/>
                  </a:lnTo>
                  <a:cubicBezTo>
                    <a:pt x="688" y="2715"/>
                    <a:pt x="1392" y="1879"/>
                    <a:pt x="2355" y="1709"/>
                  </a:cubicBezTo>
                  <a:close/>
                  <a:moveTo>
                    <a:pt x="18856" y="1"/>
                  </a:moveTo>
                  <a:cubicBezTo>
                    <a:pt x="18588" y="1"/>
                    <a:pt x="18321" y="103"/>
                    <a:pt x="18116" y="308"/>
                  </a:cubicBezTo>
                  <a:lnTo>
                    <a:pt x="17195" y="1229"/>
                  </a:lnTo>
                  <a:lnTo>
                    <a:pt x="16081" y="2345"/>
                  </a:lnTo>
                  <a:lnTo>
                    <a:pt x="13691" y="4733"/>
                  </a:lnTo>
                  <a:lnTo>
                    <a:pt x="3041" y="4733"/>
                  </a:lnTo>
                  <a:lnTo>
                    <a:pt x="3041" y="1338"/>
                  </a:lnTo>
                  <a:cubicBezTo>
                    <a:pt x="3041" y="1149"/>
                    <a:pt x="2890" y="995"/>
                    <a:pt x="2702" y="995"/>
                  </a:cubicBezTo>
                  <a:cubicBezTo>
                    <a:pt x="2701" y="995"/>
                    <a:pt x="2700" y="995"/>
                    <a:pt x="2699" y="995"/>
                  </a:cubicBezTo>
                  <a:cubicBezTo>
                    <a:pt x="1210" y="995"/>
                    <a:pt x="0" y="2205"/>
                    <a:pt x="0" y="3694"/>
                  </a:cubicBezTo>
                  <a:lnTo>
                    <a:pt x="0" y="18267"/>
                  </a:lnTo>
                  <a:cubicBezTo>
                    <a:pt x="0" y="18291"/>
                    <a:pt x="3" y="18316"/>
                    <a:pt x="8" y="18339"/>
                  </a:cubicBezTo>
                  <a:cubicBezTo>
                    <a:pt x="111" y="19694"/>
                    <a:pt x="1241" y="20740"/>
                    <a:pt x="2599" y="20740"/>
                  </a:cubicBezTo>
                  <a:lnTo>
                    <a:pt x="13083" y="20740"/>
                  </a:lnTo>
                  <a:lnTo>
                    <a:pt x="11109" y="22716"/>
                  </a:lnTo>
                  <a:cubicBezTo>
                    <a:pt x="10893" y="22932"/>
                    <a:pt x="11045" y="23302"/>
                    <a:pt x="11351" y="23302"/>
                  </a:cubicBezTo>
                  <a:lnTo>
                    <a:pt x="23033" y="23302"/>
                  </a:lnTo>
                  <a:cubicBezTo>
                    <a:pt x="23223" y="23302"/>
                    <a:pt x="23377" y="23149"/>
                    <a:pt x="23377" y="22958"/>
                  </a:cubicBezTo>
                  <a:lnTo>
                    <a:pt x="23377" y="11277"/>
                  </a:lnTo>
                  <a:cubicBezTo>
                    <a:pt x="23377" y="11138"/>
                    <a:pt x="23292" y="11013"/>
                    <a:pt x="23165" y="10961"/>
                  </a:cubicBezTo>
                  <a:cubicBezTo>
                    <a:pt x="23122" y="10943"/>
                    <a:pt x="23077" y="10934"/>
                    <a:pt x="23032" y="10934"/>
                  </a:cubicBezTo>
                  <a:cubicBezTo>
                    <a:pt x="22943" y="10934"/>
                    <a:pt x="22855" y="10969"/>
                    <a:pt x="22790" y="11035"/>
                  </a:cubicBezTo>
                  <a:lnTo>
                    <a:pt x="21763" y="12062"/>
                  </a:lnTo>
                  <a:lnTo>
                    <a:pt x="21763" y="5075"/>
                  </a:lnTo>
                  <a:cubicBezTo>
                    <a:pt x="21763" y="4886"/>
                    <a:pt x="21610" y="4733"/>
                    <a:pt x="21420" y="4733"/>
                  </a:cubicBezTo>
                  <a:lnTo>
                    <a:pt x="18783" y="4733"/>
                  </a:lnTo>
                  <a:lnTo>
                    <a:pt x="19741" y="3775"/>
                  </a:lnTo>
                  <a:lnTo>
                    <a:pt x="20662" y="2854"/>
                  </a:lnTo>
                  <a:cubicBezTo>
                    <a:pt x="21071" y="2445"/>
                    <a:pt x="21071" y="1782"/>
                    <a:pt x="20662" y="1374"/>
                  </a:cubicBezTo>
                  <a:lnTo>
                    <a:pt x="19596" y="308"/>
                  </a:lnTo>
                  <a:cubicBezTo>
                    <a:pt x="19391" y="103"/>
                    <a:pt x="19124" y="1"/>
                    <a:pt x="188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4" name="Google Shape;1374;p46"/>
          <p:cNvSpPr/>
          <p:nvPr/>
        </p:nvSpPr>
        <p:spPr>
          <a:xfrm>
            <a:off x="10979473" y="6242334"/>
            <a:ext cx="926005" cy="852145"/>
          </a:xfrm>
          <a:custGeom>
            <a:rect b="b" l="l" r="r" t="t"/>
            <a:pathLst>
              <a:path extrusionOk="0" h="21794" w="23683">
                <a:moveTo>
                  <a:pt x="11992" y="2036"/>
                </a:moveTo>
                <a:cubicBezTo>
                  <a:pt x="12035" y="2068"/>
                  <a:pt x="12077" y="2098"/>
                  <a:pt x="12117" y="2130"/>
                </a:cubicBezTo>
                <a:lnTo>
                  <a:pt x="12143" y="2150"/>
                </a:lnTo>
                <a:cubicBezTo>
                  <a:pt x="12196" y="2191"/>
                  <a:pt x="12248" y="2233"/>
                  <a:pt x="12300" y="2276"/>
                </a:cubicBezTo>
                <a:cubicBezTo>
                  <a:pt x="12315" y="2289"/>
                  <a:pt x="12329" y="2301"/>
                  <a:pt x="12344" y="2314"/>
                </a:cubicBezTo>
                <a:cubicBezTo>
                  <a:pt x="12380" y="2345"/>
                  <a:pt x="12416" y="2377"/>
                  <a:pt x="12452" y="2408"/>
                </a:cubicBezTo>
                <a:cubicBezTo>
                  <a:pt x="12471" y="2424"/>
                  <a:pt x="12489" y="2440"/>
                  <a:pt x="12507" y="2458"/>
                </a:cubicBezTo>
                <a:cubicBezTo>
                  <a:pt x="12538" y="2485"/>
                  <a:pt x="12570" y="2514"/>
                  <a:pt x="12600" y="2543"/>
                </a:cubicBezTo>
                <a:lnTo>
                  <a:pt x="12600" y="2545"/>
                </a:lnTo>
                <a:cubicBezTo>
                  <a:pt x="12621" y="2564"/>
                  <a:pt x="12640" y="2581"/>
                  <a:pt x="12658" y="2600"/>
                </a:cubicBezTo>
                <a:cubicBezTo>
                  <a:pt x="12687" y="2628"/>
                  <a:pt x="12716" y="2655"/>
                  <a:pt x="12745" y="2684"/>
                </a:cubicBezTo>
                <a:cubicBezTo>
                  <a:pt x="12764" y="2702"/>
                  <a:pt x="12783" y="2722"/>
                  <a:pt x="12802" y="2742"/>
                </a:cubicBezTo>
                <a:cubicBezTo>
                  <a:pt x="12830" y="2770"/>
                  <a:pt x="12859" y="2799"/>
                  <a:pt x="12886" y="2828"/>
                </a:cubicBezTo>
                <a:cubicBezTo>
                  <a:pt x="12904" y="2847"/>
                  <a:pt x="12922" y="2867"/>
                  <a:pt x="12940" y="2886"/>
                </a:cubicBezTo>
                <a:cubicBezTo>
                  <a:pt x="12967" y="2916"/>
                  <a:pt x="12995" y="2945"/>
                  <a:pt x="13023" y="2976"/>
                </a:cubicBezTo>
                <a:cubicBezTo>
                  <a:pt x="13040" y="2996"/>
                  <a:pt x="13057" y="3015"/>
                  <a:pt x="13075" y="3035"/>
                </a:cubicBezTo>
                <a:cubicBezTo>
                  <a:pt x="13102" y="3066"/>
                  <a:pt x="13128" y="3098"/>
                  <a:pt x="13156" y="3129"/>
                </a:cubicBezTo>
                <a:cubicBezTo>
                  <a:pt x="13172" y="3148"/>
                  <a:pt x="13188" y="3167"/>
                  <a:pt x="13202" y="3186"/>
                </a:cubicBezTo>
                <a:cubicBezTo>
                  <a:pt x="13231" y="3221"/>
                  <a:pt x="13260" y="3257"/>
                  <a:pt x="13289" y="3292"/>
                </a:cubicBezTo>
                <a:cubicBezTo>
                  <a:pt x="13301" y="3308"/>
                  <a:pt x="13314" y="3324"/>
                  <a:pt x="13327" y="3341"/>
                </a:cubicBezTo>
                <a:cubicBezTo>
                  <a:pt x="13363" y="3386"/>
                  <a:pt x="13398" y="3433"/>
                  <a:pt x="13433" y="3479"/>
                </a:cubicBezTo>
                <a:cubicBezTo>
                  <a:pt x="13437" y="3486"/>
                  <a:pt x="13442" y="3492"/>
                  <a:pt x="13448" y="3498"/>
                </a:cubicBezTo>
                <a:cubicBezTo>
                  <a:pt x="13487" y="3552"/>
                  <a:pt x="13526" y="3607"/>
                  <a:pt x="13564" y="3662"/>
                </a:cubicBezTo>
                <a:lnTo>
                  <a:pt x="13583" y="3688"/>
                </a:lnTo>
                <a:cubicBezTo>
                  <a:pt x="13614" y="3734"/>
                  <a:pt x="13645" y="3781"/>
                  <a:pt x="13675" y="3827"/>
                </a:cubicBezTo>
                <a:cubicBezTo>
                  <a:pt x="13686" y="3843"/>
                  <a:pt x="13697" y="3861"/>
                  <a:pt x="13707" y="3878"/>
                </a:cubicBezTo>
                <a:cubicBezTo>
                  <a:pt x="13732" y="3917"/>
                  <a:pt x="13757" y="3955"/>
                  <a:pt x="13780" y="3994"/>
                </a:cubicBezTo>
                <a:cubicBezTo>
                  <a:pt x="13793" y="4014"/>
                  <a:pt x="13804" y="4035"/>
                  <a:pt x="13816" y="4055"/>
                </a:cubicBezTo>
                <a:cubicBezTo>
                  <a:pt x="13838" y="4091"/>
                  <a:pt x="13860" y="4128"/>
                  <a:pt x="13881" y="4165"/>
                </a:cubicBezTo>
                <a:cubicBezTo>
                  <a:pt x="13893" y="4187"/>
                  <a:pt x="13905" y="4209"/>
                  <a:pt x="13918" y="4231"/>
                </a:cubicBezTo>
                <a:cubicBezTo>
                  <a:pt x="13938" y="4267"/>
                  <a:pt x="13957" y="4303"/>
                  <a:pt x="13977" y="4339"/>
                </a:cubicBezTo>
                <a:cubicBezTo>
                  <a:pt x="13989" y="4361"/>
                  <a:pt x="14000" y="4383"/>
                  <a:pt x="14012" y="4406"/>
                </a:cubicBezTo>
                <a:cubicBezTo>
                  <a:pt x="14031" y="4442"/>
                  <a:pt x="14050" y="4480"/>
                  <a:pt x="14069" y="4516"/>
                </a:cubicBezTo>
                <a:cubicBezTo>
                  <a:pt x="14080" y="4540"/>
                  <a:pt x="14090" y="4561"/>
                  <a:pt x="14100" y="4583"/>
                </a:cubicBezTo>
                <a:cubicBezTo>
                  <a:pt x="14119" y="4622"/>
                  <a:pt x="14137" y="4660"/>
                  <a:pt x="14156" y="4699"/>
                </a:cubicBezTo>
                <a:cubicBezTo>
                  <a:pt x="14166" y="4721"/>
                  <a:pt x="14174" y="4741"/>
                  <a:pt x="14185" y="4763"/>
                </a:cubicBezTo>
                <a:cubicBezTo>
                  <a:pt x="14203" y="4805"/>
                  <a:pt x="14221" y="4847"/>
                  <a:pt x="14240" y="4889"/>
                </a:cubicBezTo>
                <a:cubicBezTo>
                  <a:pt x="14247" y="4907"/>
                  <a:pt x="14256" y="4927"/>
                  <a:pt x="14263" y="4946"/>
                </a:cubicBezTo>
                <a:cubicBezTo>
                  <a:pt x="14285" y="4995"/>
                  <a:pt x="14305" y="5047"/>
                  <a:pt x="14324" y="5098"/>
                </a:cubicBezTo>
                <a:cubicBezTo>
                  <a:pt x="14328" y="5108"/>
                  <a:pt x="14333" y="5118"/>
                  <a:pt x="14337" y="5129"/>
                </a:cubicBezTo>
                <a:cubicBezTo>
                  <a:pt x="14360" y="5192"/>
                  <a:pt x="14383" y="5255"/>
                  <a:pt x="14405" y="5319"/>
                </a:cubicBezTo>
                <a:cubicBezTo>
                  <a:pt x="14408" y="5326"/>
                  <a:pt x="14409" y="5332"/>
                  <a:pt x="14412" y="5338"/>
                </a:cubicBezTo>
                <a:cubicBezTo>
                  <a:pt x="14431" y="5394"/>
                  <a:pt x="14450" y="5451"/>
                  <a:pt x="14467" y="5507"/>
                </a:cubicBezTo>
                <a:cubicBezTo>
                  <a:pt x="14473" y="5526"/>
                  <a:pt x="14479" y="5545"/>
                  <a:pt x="14486" y="5565"/>
                </a:cubicBezTo>
                <a:cubicBezTo>
                  <a:pt x="14499" y="5609"/>
                  <a:pt x="14512" y="5652"/>
                  <a:pt x="14525" y="5697"/>
                </a:cubicBezTo>
                <a:cubicBezTo>
                  <a:pt x="14531" y="5721"/>
                  <a:pt x="14539" y="5744"/>
                  <a:pt x="14544" y="5767"/>
                </a:cubicBezTo>
                <a:cubicBezTo>
                  <a:pt x="14555" y="5808"/>
                  <a:pt x="14566" y="5848"/>
                  <a:pt x="14576" y="5889"/>
                </a:cubicBezTo>
                <a:cubicBezTo>
                  <a:pt x="14584" y="5913"/>
                  <a:pt x="14589" y="5940"/>
                  <a:pt x="14595" y="5964"/>
                </a:cubicBezTo>
                <a:cubicBezTo>
                  <a:pt x="14604" y="6003"/>
                  <a:pt x="14613" y="6043"/>
                  <a:pt x="14623" y="6083"/>
                </a:cubicBezTo>
                <a:lnTo>
                  <a:pt x="14639" y="6160"/>
                </a:lnTo>
                <a:cubicBezTo>
                  <a:pt x="14647" y="6201"/>
                  <a:pt x="14656" y="6240"/>
                  <a:pt x="14663" y="6279"/>
                </a:cubicBezTo>
                <a:cubicBezTo>
                  <a:pt x="14668" y="6305"/>
                  <a:pt x="14673" y="6331"/>
                  <a:pt x="14678" y="6357"/>
                </a:cubicBezTo>
                <a:cubicBezTo>
                  <a:pt x="14685" y="6398"/>
                  <a:pt x="14692" y="6439"/>
                  <a:pt x="14698" y="6478"/>
                </a:cubicBezTo>
                <a:lnTo>
                  <a:pt x="14711" y="6556"/>
                </a:lnTo>
                <a:cubicBezTo>
                  <a:pt x="14717" y="6598"/>
                  <a:pt x="14723" y="6640"/>
                  <a:pt x="14729" y="6682"/>
                </a:cubicBezTo>
                <a:cubicBezTo>
                  <a:pt x="14732" y="6707"/>
                  <a:pt x="14734" y="6730"/>
                  <a:pt x="14737" y="6755"/>
                </a:cubicBezTo>
                <a:cubicBezTo>
                  <a:pt x="14743" y="6801"/>
                  <a:pt x="14749" y="6849"/>
                  <a:pt x="14753" y="6897"/>
                </a:cubicBezTo>
                <a:cubicBezTo>
                  <a:pt x="14755" y="6916"/>
                  <a:pt x="14758" y="6935"/>
                  <a:pt x="14759" y="6954"/>
                </a:cubicBezTo>
                <a:cubicBezTo>
                  <a:pt x="14765" y="7020"/>
                  <a:pt x="14771" y="7087"/>
                  <a:pt x="14774" y="7154"/>
                </a:cubicBezTo>
                <a:cubicBezTo>
                  <a:pt x="14758" y="7147"/>
                  <a:pt x="14742" y="7141"/>
                  <a:pt x="14726" y="7135"/>
                </a:cubicBezTo>
                <a:lnTo>
                  <a:pt x="14655" y="7109"/>
                </a:lnTo>
                <a:cubicBezTo>
                  <a:pt x="14615" y="7094"/>
                  <a:pt x="14575" y="7080"/>
                  <a:pt x="14536" y="7065"/>
                </a:cubicBezTo>
                <a:lnTo>
                  <a:pt x="14469" y="7041"/>
                </a:lnTo>
                <a:cubicBezTo>
                  <a:pt x="14422" y="7025"/>
                  <a:pt x="14376" y="7010"/>
                  <a:pt x="14330" y="6994"/>
                </a:cubicBezTo>
                <a:cubicBezTo>
                  <a:pt x="14314" y="6990"/>
                  <a:pt x="14298" y="6984"/>
                  <a:pt x="14282" y="6980"/>
                </a:cubicBezTo>
                <a:cubicBezTo>
                  <a:pt x="14219" y="6959"/>
                  <a:pt x="14157" y="6941"/>
                  <a:pt x="14095" y="6922"/>
                </a:cubicBezTo>
                <a:lnTo>
                  <a:pt x="14053" y="6910"/>
                </a:lnTo>
                <a:cubicBezTo>
                  <a:pt x="14003" y="6897"/>
                  <a:pt x="13955" y="6883"/>
                  <a:pt x="13906" y="6871"/>
                </a:cubicBezTo>
                <a:cubicBezTo>
                  <a:pt x="13883" y="6865"/>
                  <a:pt x="13861" y="6859"/>
                  <a:pt x="13839" y="6854"/>
                </a:cubicBezTo>
                <a:cubicBezTo>
                  <a:pt x="13797" y="6843"/>
                  <a:pt x="13755" y="6833"/>
                  <a:pt x="13713" y="6823"/>
                </a:cubicBezTo>
                <a:lnTo>
                  <a:pt x="13641" y="6807"/>
                </a:lnTo>
                <a:cubicBezTo>
                  <a:pt x="13600" y="6798"/>
                  <a:pt x="13558" y="6790"/>
                  <a:pt x="13516" y="6781"/>
                </a:cubicBezTo>
                <a:lnTo>
                  <a:pt x="13448" y="6767"/>
                </a:lnTo>
                <a:cubicBezTo>
                  <a:pt x="13401" y="6758"/>
                  <a:pt x="13355" y="6751"/>
                  <a:pt x="13308" y="6742"/>
                </a:cubicBezTo>
                <a:cubicBezTo>
                  <a:pt x="13291" y="6739"/>
                  <a:pt x="13272" y="6735"/>
                  <a:pt x="13253" y="6732"/>
                </a:cubicBezTo>
                <a:cubicBezTo>
                  <a:pt x="13188" y="6722"/>
                  <a:pt x="13124" y="6711"/>
                  <a:pt x="13059" y="6701"/>
                </a:cubicBezTo>
                <a:lnTo>
                  <a:pt x="13033" y="6698"/>
                </a:lnTo>
                <a:cubicBezTo>
                  <a:pt x="12976" y="6691"/>
                  <a:pt x="12920" y="6684"/>
                  <a:pt x="12863" y="6678"/>
                </a:cubicBezTo>
                <a:lnTo>
                  <a:pt x="12798" y="6671"/>
                </a:lnTo>
                <a:cubicBezTo>
                  <a:pt x="12754" y="6665"/>
                  <a:pt x="12709" y="6662"/>
                  <a:pt x="12666" y="6658"/>
                </a:cubicBezTo>
                <a:lnTo>
                  <a:pt x="12592" y="6652"/>
                </a:lnTo>
                <a:cubicBezTo>
                  <a:pt x="12550" y="6648"/>
                  <a:pt x="12507" y="6646"/>
                  <a:pt x="12465" y="6643"/>
                </a:cubicBezTo>
                <a:cubicBezTo>
                  <a:pt x="12441" y="6642"/>
                  <a:pt x="12416" y="6639"/>
                  <a:pt x="12391" y="6639"/>
                </a:cubicBezTo>
                <a:cubicBezTo>
                  <a:pt x="12346" y="6636"/>
                  <a:pt x="12301" y="6635"/>
                  <a:pt x="12255" y="6633"/>
                </a:cubicBezTo>
                <a:cubicBezTo>
                  <a:pt x="12235" y="6633"/>
                  <a:pt x="12213" y="6632"/>
                  <a:pt x="12191" y="6630"/>
                </a:cubicBezTo>
                <a:cubicBezTo>
                  <a:pt x="12126" y="6629"/>
                  <a:pt x="12059" y="6627"/>
                  <a:pt x="11992" y="6627"/>
                </a:cubicBezTo>
                <a:cubicBezTo>
                  <a:pt x="11926" y="6627"/>
                  <a:pt x="11859" y="6629"/>
                  <a:pt x="11792" y="6630"/>
                </a:cubicBezTo>
                <a:cubicBezTo>
                  <a:pt x="11772" y="6630"/>
                  <a:pt x="11750" y="6632"/>
                  <a:pt x="11730" y="6633"/>
                </a:cubicBezTo>
                <a:cubicBezTo>
                  <a:pt x="11683" y="6635"/>
                  <a:pt x="11638" y="6636"/>
                  <a:pt x="11594" y="6639"/>
                </a:cubicBezTo>
                <a:cubicBezTo>
                  <a:pt x="11569" y="6640"/>
                  <a:pt x="11544" y="6642"/>
                  <a:pt x="11520" y="6643"/>
                </a:cubicBezTo>
                <a:cubicBezTo>
                  <a:pt x="11477" y="6646"/>
                  <a:pt x="11434" y="6648"/>
                  <a:pt x="11392" y="6652"/>
                </a:cubicBezTo>
                <a:lnTo>
                  <a:pt x="11319" y="6658"/>
                </a:lnTo>
                <a:cubicBezTo>
                  <a:pt x="11274" y="6662"/>
                  <a:pt x="11231" y="6665"/>
                  <a:pt x="11187" y="6671"/>
                </a:cubicBezTo>
                <a:lnTo>
                  <a:pt x="11121" y="6678"/>
                </a:lnTo>
                <a:cubicBezTo>
                  <a:pt x="11064" y="6684"/>
                  <a:pt x="11009" y="6691"/>
                  <a:pt x="10952" y="6698"/>
                </a:cubicBezTo>
                <a:lnTo>
                  <a:pt x="10926" y="6701"/>
                </a:lnTo>
                <a:cubicBezTo>
                  <a:pt x="10861" y="6711"/>
                  <a:pt x="10796" y="6722"/>
                  <a:pt x="10732" y="6732"/>
                </a:cubicBezTo>
                <a:cubicBezTo>
                  <a:pt x="10713" y="6735"/>
                  <a:pt x="10695" y="6739"/>
                  <a:pt x="10677" y="6742"/>
                </a:cubicBezTo>
                <a:cubicBezTo>
                  <a:pt x="10630" y="6751"/>
                  <a:pt x="10584" y="6758"/>
                  <a:pt x="10539" y="6767"/>
                </a:cubicBezTo>
                <a:cubicBezTo>
                  <a:pt x="10516" y="6771"/>
                  <a:pt x="10492" y="6777"/>
                  <a:pt x="10469" y="6781"/>
                </a:cubicBezTo>
                <a:cubicBezTo>
                  <a:pt x="10427" y="6790"/>
                  <a:pt x="10385" y="6798"/>
                  <a:pt x="10344" y="6807"/>
                </a:cubicBezTo>
                <a:cubicBezTo>
                  <a:pt x="10320" y="6813"/>
                  <a:pt x="10297" y="6817"/>
                  <a:pt x="10273" y="6823"/>
                </a:cubicBezTo>
                <a:cubicBezTo>
                  <a:pt x="10231" y="6833"/>
                  <a:pt x="10189" y="6843"/>
                  <a:pt x="10147" y="6854"/>
                </a:cubicBezTo>
                <a:lnTo>
                  <a:pt x="10080" y="6871"/>
                </a:lnTo>
                <a:cubicBezTo>
                  <a:pt x="10031" y="6884"/>
                  <a:pt x="9982" y="6897"/>
                  <a:pt x="9932" y="6910"/>
                </a:cubicBezTo>
                <a:cubicBezTo>
                  <a:pt x="9919" y="6915"/>
                  <a:pt x="9905" y="6919"/>
                  <a:pt x="9892" y="6922"/>
                </a:cubicBezTo>
                <a:cubicBezTo>
                  <a:pt x="9828" y="6941"/>
                  <a:pt x="9766" y="6959"/>
                  <a:pt x="9703" y="6980"/>
                </a:cubicBezTo>
                <a:lnTo>
                  <a:pt x="9657" y="6994"/>
                </a:lnTo>
                <a:cubicBezTo>
                  <a:pt x="9610" y="7010"/>
                  <a:pt x="9564" y="7025"/>
                  <a:pt x="9517" y="7041"/>
                </a:cubicBezTo>
                <a:cubicBezTo>
                  <a:pt x="9496" y="7049"/>
                  <a:pt x="9472" y="7057"/>
                  <a:pt x="9451" y="7065"/>
                </a:cubicBezTo>
                <a:cubicBezTo>
                  <a:pt x="9412" y="7078"/>
                  <a:pt x="9371" y="7093"/>
                  <a:pt x="9330" y="7109"/>
                </a:cubicBezTo>
                <a:cubicBezTo>
                  <a:pt x="9307" y="7118"/>
                  <a:pt x="9284" y="7126"/>
                  <a:pt x="9261" y="7135"/>
                </a:cubicBezTo>
                <a:cubicBezTo>
                  <a:pt x="9245" y="7142"/>
                  <a:pt x="9229" y="7148"/>
                  <a:pt x="9211" y="7154"/>
                </a:cubicBezTo>
                <a:cubicBezTo>
                  <a:pt x="9216" y="7087"/>
                  <a:pt x="9222" y="7020"/>
                  <a:pt x="9227" y="6954"/>
                </a:cubicBezTo>
                <a:cubicBezTo>
                  <a:pt x="9229" y="6936"/>
                  <a:pt x="9232" y="6916"/>
                  <a:pt x="9233" y="6897"/>
                </a:cubicBezTo>
                <a:cubicBezTo>
                  <a:pt x="9237" y="6849"/>
                  <a:pt x="9243" y="6801"/>
                  <a:pt x="9249" y="6755"/>
                </a:cubicBezTo>
                <a:cubicBezTo>
                  <a:pt x="9252" y="6730"/>
                  <a:pt x="9255" y="6706"/>
                  <a:pt x="9258" y="6682"/>
                </a:cubicBezTo>
                <a:cubicBezTo>
                  <a:pt x="9264" y="6640"/>
                  <a:pt x="9269" y="6598"/>
                  <a:pt x="9277" y="6556"/>
                </a:cubicBezTo>
                <a:cubicBezTo>
                  <a:pt x="9280" y="6530"/>
                  <a:pt x="9284" y="6504"/>
                  <a:pt x="9288" y="6478"/>
                </a:cubicBezTo>
                <a:cubicBezTo>
                  <a:pt x="9295" y="6439"/>
                  <a:pt x="9301" y="6398"/>
                  <a:pt x="9309" y="6357"/>
                </a:cubicBezTo>
                <a:cubicBezTo>
                  <a:pt x="9314" y="6331"/>
                  <a:pt x="9319" y="6305"/>
                  <a:pt x="9325" y="6279"/>
                </a:cubicBezTo>
                <a:cubicBezTo>
                  <a:pt x="9332" y="6240"/>
                  <a:pt x="9339" y="6201"/>
                  <a:pt x="9348" y="6162"/>
                </a:cubicBezTo>
                <a:cubicBezTo>
                  <a:pt x="9354" y="6135"/>
                  <a:pt x="9359" y="6108"/>
                  <a:pt x="9365" y="6083"/>
                </a:cubicBezTo>
                <a:cubicBezTo>
                  <a:pt x="9374" y="6043"/>
                  <a:pt x="9383" y="6003"/>
                  <a:pt x="9393" y="5964"/>
                </a:cubicBezTo>
                <a:cubicBezTo>
                  <a:pt x="9398" y="5940"/>
                  <a:pt x="9404" y="5913"/>
                  <a:pt x="9410" y="5889"/>
                </a:cubicBezTo>
                <a:cubicBezTo>
                  <a:pt x="9420" y="5848"/>
                  <a:pt x="9432" y="5808"/>
                  <a:pt x="9442" y="5767"/>
                </a:cubicBezTo>
                <a:cubicBezTo>
                  <a:pt x="9449" y="5744"/>
                  <a:pt x="9455" y="5721"/>
                  <a:pt x="9462" y="5696"/>
                </a:cubicBezTo>
                <a:cubicBezTo>
                  <a:pt x="9474" y="5652"/>
                  <a:pt x="9487" y="5609"/>
                  <a:pt x="9500" y="5565"/>
                </a:cubicBezTo>
                <a:cubicBezTo>
                  <a:pt x="9506" y="5545"/>
                  <a:pt x="9512" y="5526"/>
                  <a:pt x="9519" y="5506"/>
                </a:cubicBezTo>
                <a:cubicBezTo>
                  <a:pt x="9536" y="5451"/>
                  <a:pt x="9555" y="5394"/>
                  <a:pt x="9573" y="5339"/>
                </a:cubicBezTo>
                <a:cubicBezTo>
                  <a:pt x="9575" y="5332"/>
                  <a:pt x="9578" y="5326"/>
                  <a:pt x="9580" y="5319"/>
                </a:cubicBezTo>
                <a:cubicBezTo>
                  <a:pt x="9602" y="5255"/>
                  <a:pt x="9625" y="5191"/>
                  <a:pt x="9649" y="5129"/>
                </a:cubicBezTo>
                <a:cubicBezTo>
                  <a:pt x="9652" y="5118"/>
                  <a:pt x="9658" y="5108"/>
                  <a:pt x="9661" y="5097"/>
                </a:cubicBezTo>
                <a:cubicBezTo>
                  <a:pt x="9681" y="5046"/>
                  <a:pt x="9702" y="4995"/>
                  <a:pt x="9722" y="4946"/>
                </a:cubicBezTo>
                <a:cubicBezTo>
                  <a:pt x="9731" y="4927"/>
                  <a:pt x="9738" y="4907"/>
                  <a:pt x="9747" y="4888"/>
                </a:cubicBezTo>
                <a:cubicBezTo>
                  <a:pt x="9764" y="4847"/>
                  <a:pt x="9783" y="4805"/>
                  <a:pt x="9800" y="4763"/>
                </a:cubicBezTo>
                <a:cubicBezTo>
                  <a:pt x="9811" y="4741"/>
                  <a:pt x="9821" y="4721"/>
                  <a:pt x="9831" y="4699"/>
                </a:cubicBezTo>
                <a:cubicBezTo>
                  <a:pt x="9848" y="4660"/>
                  <a:pt x="9867" y="4622"/>
                  <a:pt x="9885" y="4583"/>
                </a:cubicBezTo>
                <a:cubicBezTo>
                  <a:pt x="9896" y="4561"/>
                  <a:pt x="9906" y="4540"/>
                  <a:pt x="9918" y="4516"/>
                </a:cubicBezTo>
                <a:cubicBezTo>
                  <a:pt x="9935" y="4480"/>
                  <a:pt x="9954" y="4442"/>
                  <a:pt x="9974" y="4406"/>
                </a:cubicBezTo>
                <a:cubicBezTo>
                  <a:pt x="9986" y="4383"/>
                  <a:pt x="9998" y="4361"/>
                  <a:pt x="10009" y="4339"/>
                </a:cubicBezTo>
                <a:cubicBezTo>
                  <a:pt x="10028" y="4303"/>
                  <a:pt x="10048" y="4267"/>
                  <a:pt x="10069" y="4231"/>
                </a:cubicBezTo>
                <a:cubicBezTo>
                  <a:pt x="10080" y="4209"/>
                  <a:pt x="10093" y="4187"/>
                  <a:pt x="10105" y="4165"/>
                </a:cubicBezTo>
                <a:cubicBezTo>
                  <a:pt x="10127" y="4128"/>
                  <a:pt x="10147" y="4091"/>
                  <a:pt x="10169" y="4055"/>
                </a:cubicBezTo>
                <a:cubicBezTo>
                  <a:pt x="10182" y="4035"/>
                  <a:pt x="10194" y="4014"/>
                  <a:pt x="10205" y="3994"/>
                </a:cubicBezTo>
                <a:cubicBezTo>
                  <a:pt x="10230" y="3955"/>
                  <a:pt x="10254" y="3916"/>
                  <a:pt x="10278" y="3878"/>
                </a:cubicBezTo>
                <a:cubicBezTo>
                  <a:pt x="10289" y="3861"/>
                  <a:pt x="10299" y="3843"/>
                  <a:pt x="10311" y="3827"/>
                </a:cubicBezTo>
                <a:cubicBezTo>
                  <a:pt x="10341" y="3779"/>
                  <a:pt x="10372" y="3733"/>
                  <a:pt x="10404" y="3688"/>
                </a:cubicBezTo>
                <a:cubicBezTo>
                  <a:pt x="10410" y="3679"/>
                  <a:pt x="10415" y="3671"/>
                  <a:pt x="10421" y="3662"/>
                </a:cubicBezTo>
                <a:cubicBezTo>
                  <a:pt x="10459" y="3607"/>
                  <a:pt x="10498" y="3552"/>
                  <a:pt x="10537" y="3498"/>
                </a:cubicBezTo>
                <a:cubicBezTo>
                  <a:pt x="10542" y="3492"/>
                  <a:pt x="10546" y="3486"/>
                  <a:pt x="10550" y="3481"/>
                </a:cubicBezTo>
                <a:cubicBezTo>
                  <a:pt x="10585" y="3433"/>
                  <a:pt x="10621" y="3386"/>
                  <a:pt x="10658" y="3340"/>
                </a:cubicBezTo>
                <a:cubicBezTo>
                  <a:pt x="10669" y="3324"/>
                  <a:pt x="10682" y="3308"/>
                  <a:pt x="10695" y="3292"/>
                </a:cubicBezTo>
                <a:cubicBezTo>
                  <a:pt x="10724" y="3256"/>
                  <a:pt x="10752" y="3219"/>
                  <a:pt x="10783" y="3185"/>
                </a:cubicBezTo>
                <a:cubicBezTo>
                  <a:pt x="10797" y="3167"/>
                  <a:pt x="10813" y="3148"/>
                  <a:pt x="10829" y="3129"/>
                </a:cubicBezTo>
                <a:cubicBezTo>
                  <a:pt x="10857" y="3098"/>
                  <a:pt x="10883" y="3066"/>
                  <a:pt x="10912" y="3034"/>
                </a:cubicBezTo>
                <a:cubicBezTo>
                  <a:pt x="10928" y="3015"/>
                  <a:pt x="10945" y="2995"/>
                  <a:pt x="10962" y="2976"/>
                </a:cubicBezTo>
                <a:cubicBezTo>
                  <a:pt x="10990" y="2945"/>
                  <a:pt x="11016" y="2915"/>
                  <a:pt x="11045" y="2886"/>
                </a:cubicBezTo>
                <a:lnTo>
                  <a:pt x="11099" y="2828"/>
                </a:lnTo>
                <a:cubicBezTo>
                  <a:pt x="11128" y="2797"/>
                  <a:pt x="11155" y="2768"/>
                  <a:pt x="11184" y="2741"/>
                </a:cubicBezTo>
                <a:cubicBezTo>
                  <a:pt x="11202" y="2722"/>
                  <a:pt x="11221" y="2702"/>
                  <a:pt x="11240" y="2684"/>
                </a:cubicBezTo>
                <a:cubicBezTo>
                  <a:pt x="11269" y="2655"/>
                  <a:pt x="11299" y="2626"/>
                  <a:pt x="11328" y="2597"/>
                </a:cubicBezTo>
                <a:cubicBezTo>
                  <a:pt x="11347" y="2580"/>
                  <a:pt x="11366" y="2561"/>
                  <a:pt x="11385" y="2543"/>
                </a:cubicBezTo>
                <a:cubicBezTo>
                  <a:pt x="11417" y="2514"/>
                  <a:pt x="11447" y="2485"/>
                  <a:pt x="11479" y="2456"/>
                </a:cubicBezTo>
                <a:cubicBezTo>
                  <a:pt x="11498" y="2440"/>
                  <a:pt x="11515" y="2424"/>
                  <a:pt x="11534" y="2408"/>
                </a:cubicBezTo>
                <a:cubicBezTo>
                  <a:pt x="11570" y="2375"/>
                  <a:pt x="11607" y="2345"/>
                  <a:pt x="11644" y="2313"/>
                </a:cubicBezTo>
                <a:cubicBezTo>
                  <a:pt x="11659" y="2301"/>
                  <a:pt x="11672" y="2288"/>
                  <a:pt x="11686" y="2276"/>
                </a:cubicBezTo>
                <a:cubicBezTo>
                  <a:pt x="11739" y="2233"/>
                  <a:pt x="11791" y="2191"/>
                  <a:pt x="11843" y="2150"/>
                </a:cubicBezTo>
                <a:cubicBezTo>
                  <a:pt x="11852" y="2143"/>
                  <a:pt x="11859" y="2137"/>
                  <a:pt x="11868" y="2131"/>
                </a:cubicBezTo>
                <a:cubicBezTo>
                  <a:pt x="11908" y="2099"/>
                  <a:pt x="11950" y="2068"/>
                  <a:pt x="11992" y="2036"/>
                </a:cubicBezTo>
                <a:close/>
                <a:moveTo>
                  <a:pt x="11992" y="7313"/>
                </a:moveTo>
                <a:cubicBezTo>
                  <a:pt x="12056" y="7313"/>
                  <a:pt x="12120" y="7313"/>
                  <a:pt x="12181" y="7316"/>
                </a:cubicBezTo>
                <a:cubicBezTo>
                  <a:pt x="12203" y="7316"/>
                  <a:pt x="12223" y="7318"/>
                  <a:pt x="12245" y="7319"/>
                </a:cubicBezTo>
                <a:cubicBezTo>
                  <a:pt x="12287" y="7321"/>
                  <a:pt x="12328" y="7322"/>
                  <a:pt x="12370" y="7324"/>
                </a:cubicBezTo>
                <a:lnTo>
                  <a:pt x="12444" y="7328"/>
                </a:lnTo>
                <a:cubicBezTo>
                  <a:pt x="12481" y="7331"/>
                  <a:pt x="12519" y="7334"/>
                  <a:pt x="12557" y="7337"/>
                </a:cubicBezTo>
                <a:cubicBezTo>
                  <a:pt x="12583" y="7338"/>
                  <a:pt x="12610" y="7341"/>
                  <a:pt x="12637" y="7344"/>
                </a:cubicBezTo>
                <a:cubicBezTo>
                  <a:pt x="12673" y="7347"/>
                  <a:pt x="12708" y="7350"/>
                  <a:pt x="12744" y="7354"/>
                </a:cubicBezTo>
                <a:cubicBezTo>
                  <a:pt x="12770" y="7357"/>
                  <a:pt x="12798" y="7360"/>
                  <a:pt x="12825" y="7363"/>
                </a:cubicBezTo>
                <a:cubicBezTo>
                  <a:pt x="12860" y="7367"/>
                  <a:pt x="12895" y="7372"/>
                  <a:pt x="12928" y="7376"/>
                </a:cubicBezTo>
                <a:cubicBezTo>
                  <a:pt x="12956" y="7380"/>
                  <a:pt x="12983" y="7385"/>
                  <a:pt x="13011" y="7387"/>
                </a:cubicBezTo>
                <a:cubicBezTo>
                  <a:pt x="13046" y="7393"/>
                  <a:pt x="13079" y="7399"/>
                  <a:pt x="13112" y="7403"/>
                </a:cubicBezTo>
                <a:cubicBezTo>
                  <a:pt x="13140" y="7408"/>
                  <a:pt x="13168" y="7414"/>
                  <a:pt x="13195" y="7418"/>
                </a:cubicBezTo>
                <a:cubicBezTo>
                  <a:pt x="13229" y="7424"/>
                  <a:pt x="13262" y="7430"/>
                  <a:pt x="13297" y="7435"/>
                </a:cubicBezTo>
                <a:lnTo>
                  <a:pt x="13379" y="7453"/>
                </a:lnTo>
                <a:lnTo>
                  <a:pt x="13478" y="7473"/>
                </a:lnTo>
                <a:lnTo>
                  <a:pt x="13561" y="7492"/>
                </a:lnTo>
                <a:cubicBezTo>
                  <a:pt x="13594" y="7499"/>
                  <a:pt x="13627" y="7508"/>
                  <a:pt x="13661" y="7515"/>
                </a:cubicBezTo>
                <a:cubicBezTo>
                  <a:pt x="13687" y="7522"/>
                  <a:pt x="13715" y="7530"/>
                  <a:pt x="13741" y="7535"/>
                </a:cubicBezTo>
                <a:cubicBezTo>
                  <a:pt x="13774" y="7544"/>
                  <a:pt x="13807" y="7554"/>
                  <a:pt x="13842" y="7563"/>
                </a:cubicBezTo>
                <a:lnTo>
                  <a:pt x="13919" y="7585"/>
                </a:lnTo>
                <a:cubicBezTo>
                  <a:pt x="13954" y="7595"/>
                  <a:pt x="13989" y="7607"/>
                  <a:pt x="14024" y="7617"/>
                </a:cubicBezTo>
                <a:cubicBezTo>
                  <a:pt x="14048" y="7624"/>
                  <a:pt x="14073" y="7631"/>
                  <a:pt x="14098" y="7640"/>
                </a:cubicBezTo>
                <a:cubicBezTo>
                  <a:pt x="14135" y="7652"/>
                  <a:pt x="14172" y="7665"/>
                  <a:pt x="14209" y="7678"/>
                </a:cubicBezTo>
                <a:cubicBezTo>
                  <a:pt x="14231" y="7683"/>
                  <a:pt x="14251" y="7691"/>
                  <a:pt x="14273" y="7698"/>
                </a:cubicBezTo>
                <a:cubicBezTo>
                  <a:pt x="14324" y="7717"/>
                  <a:pt x="14375" y="7734"/>
                  <a:pt x="14427" y="7755"/>
                </a:cubicBezTo>
                <a:cubicBezTo>
                  <a:pt x="14433" y="7757"/>
                  <a:pt x="14440" y="7760"/>
                  <a:pt x="14447" y="7762"/>
                </a:cubicBezTo>
                <a:cubicBezTo>
                  <a:pt x="14505" y="7785"/>
                  <a:pt x="14563" y="7807"/>
                  <a:pt x="14621" y="7831"/>
                </a:cubicBezTo>
                <a:cubicBezTo>
                  <a:pt x="14639" y="7839"/>
                  <a:pt x="14658" y="7847"/>
                  <a:pt x="14675" y="7855"/>
                </a:cubicBezTo>
                <a:cubicBezTo>
                  <a:pt x="14710" y="7869"/>
                  <a:pt x="14745" y="7884"/>
                  <a:pt x="14779" y="7900"/>
                </a:cubicBezTo>
                <a:cubicBezTo>
                  <a:pt x="14682" y="9973"/>
                  <a:pt x="13659" y="11894"/>
                  <a:pt x="11992" y="13130"/>
                </a:cubicBezTo>
                <a:cubicBezTo>
                  <a:pt x="11377" y="12674"/>
                  <a:pt x="10842" y="12120"/>
                  <a:pt x="10408" y="11489"/>
                </a:cubicBezTo>
                <a:cubicBezTo>
                  <a:pt x="10342" y="11392"/>
                  <a:pt x="10235" y="11340"/>
                  <a:pt x="10126" y="11340"/>
                </a:cubicBezTo>
                <a:cubicBezTo>
                  <a:pt x="10060" y="11340"/>
                  <a:pt x="9993" y="11360"/>
                  <a:pt x="9934" y="11400"/>
                </a:cubicBezTo>
                <a:cubicBezTo>
                  <a:pt x="9777" y="11508"/>
                  <a:pt x="9738" y="11721"/>
                  <a:pt x="9845" y="11876"/>
                </a:cubicBezTo>
                <a:cubicBezTo>
                  <a:pt x="10275" y="12501"/>
                  <a:pt x="10796" y="13059"/>
                  <a:pt x="11390" y="13529"/>
                </a:cubicBezTo>
                <a:cubicBezTo>
                  <a:pt x="10313" y="14163"/>
                  <a:pt x="9102" y="14484"/>
                  <a:pt x="7886" y="14484"/>
                </a:cubicBezTo>
                <a:cubicBezTo>
                  <a:pt x="6940" y="14484"/>
                  <a:pt x="5991" y="14289"/>
                  <a:pt x="5101" y="13897"/>
                </a:cubicBezTo>
                <a:cubicBezTo>
                  <a:pt x="5207" y="11547"/>
                  <a:pt x="6504" y="9413"/>
                  <a:pt x="8543" y="8238"/>
                </a:cubicBezTo>
                <a:cubicBezTo>
                  <a:pt x="8608" y="9017"/>
                  <a:pt x="8795" y="9780"/>
                  <a:pt x="9097" y="10501"/>
                </a:cubicBezTo>
                <a:cubicBezTo>
                  <a:pt x="9151" y="10632"/>
                  <a:pt x="9279" y="10711"/>
                  <a:pt x="9413" y="10711"/>
                </a:cubicBezTo>
                <a:cubicBezTo>
                  <a:pt x="9456" y="10711"/>
                  <a:pt x="9501" y="10703"/>
                  <a:pt x="9544" y="10685"/>
                </a:cubicBezTo>
                <a:cubicBezTo>
                  <a:pt x="9718" y="10613"/>
                  <a:pt x="9800" y="10412"/>
                  <a:pt x="9728" y="10238"/>
                </a:cubicBezTo>
                <a:cubicBezTo>
                  <a:pt x="9417" y="9495"/>
                  <a:pt x="9240" y="8703"/>
                  <a:pt x="9206" y="7900"/>
                </a:cubicBezTo>
                <a:cubicBezTo>
                  <a:pt x="9242" y="7884"/>
                  <a:pt x="9277" y="7869"/>
                  <a:pt x="9313" y="7853"/>
                </a:cubicBezTo>
                <a:lnTo>
                  <a:pt x="9365" y="7831"/>
                </a:lnTo>
                <a:cubicBezTo>
                  <a:pt x="9422" y="7807"/>
                  <a:pt x="9480" y="7784"/>
                  <a:pt x="9538" y="7762"/>
                </a:cubicBezTo>
                <a:lnTo>
                  <a:pt x="9552" y="7757"/>
                </a:lnTo>
                <a:cubicBezTo>
                  <a:pt x="9606" y="7737"/>
                  <a:pt x="9660" y="7717"/>
                  <a:pt x="9713" y="7698"/>
                </a:cubicBezTo>
                <a:cubicBezTo>
                  <a:pt x="9734" y="7691"/>
                  <a:pt x="9752" y="7685"/>
                  <a:pt x="9773" y="7678"/>
                </a:cubicBezTo>
                <a:cubicBezTo>
                  <a:pt x="9812" y="7665"/>
                  <a:pt x="9850" y="7652"/>
                  <a:pt x="9889" y="7638"/>
                </a:cubicBezTo>
                <a:cubicBezTo>
                  <a:pt x="9912" y="7631"/>
                  <a:pt x="9937" y="7624"/>
                  <a:pt x="9960" y="7617"/>
                </a:cubicBezTo>
                <a:cubicBezTo>
                  <a:pt x="9996" y="7607"/>
                  <a:pt x="10031" y="7595"/>
                  <a:pt x="10066" y="7585"/>
                </a:cubicBezTo>
                <a:lnTo>
                  <a:pt x="10143" y="7563"/>
                </a:lnTo>
                <a:cubicBezTo>
                  <a:pt x="10178" y="7554"/>
                  <a:pt x="10211" y="7544"/>
                  <a:pt x="10246" y="7535"/>
                </a:cubicBezTo>
                <a:cubicBezTo>
                  <a:pt x="10272" y="7528"/>
                  <a:pt x="10298" y="7522"/>
                  <a:pt x="10324" y="7515"/>
                </a:cubicBezTo>
                <a:cubicBezTo>
                  <a:pt x="10357" y="7508"/>
                  <a:pt x="10392" y="7499"/>
                  <a:pt x="10426" y="7492"/>
                </a:cubicBezTo>
                <a:lnTo>
                  <a:pt x="10505" y="7473"/>
                </a:lnTo>
                <a:cubicBezTo>
                  <a:pt x="10540" y="7466"/>
                  <a:pt x="10574" y="7459"/>
                  <a:pt x="10607" y="7451"/>
                </a:cubicBezTo>
                <a:cubicBezTo>
                  <a:pt x="10635" y="7447"/>
                  <a:pt x="10662" y="7441"/>
                  <a:pt x="10688" y="7435"/>
                </a:cubicBezTo>
                <a:cubicBezTo>
                  <a:pt x="10723" y="7430"/>
                  <a:pt x="10756" y="7424"/>
                  <a:pt x="10790" y="7418"/>
                </a:cubicBezTo>
                <a:cubicBezTo>
                  <a:pt x="10817" y="7414"/>
                  <a:pt x="10845" y="7408"/>
                  <a:pt x="10872" y="7403"/>
                </a:cubicBezTo>
                <a:cubicBezTo>
                  <a:pt x="10906" y="7398"/>
                  <a:pt x="10941" y="7393"/>
                  <a:pt x="10975" y="7387"/>
                </a:cubicBezTo>
                <a:cubicBezTo>
                  <a:pt x="11002" y="7385"/>
                  <a:pt x="11029" y="7380"/>
                  <a:pt x="11057" y="7376"/>
                </a:cubicBezTo>
                <a:cubicBezTo>
                  <a:pt x="11092" y="7372"/>
                  <a:pt x="11126" y="7367"/>
                  <a:pt x="11161" y="7363"/>
                </a:cubicBezTo>
                <a:cubicBezTo>
                  <a:pt x="11189" y="7360"/>
                  <a:pt x="11215" y="7357"/>
                  <a:pt x="11242" y="7354"/>
                </a:cubicBezTo>
                <a:cubicBezTo>
                  <a:pt x="11279" y="7350"/>
                  <a:pt x="11315" y="7347"/>
                  <a:pt x="11350" y="7344"/>
                </a:cubicBezTo>
                <a:cubicBezTo>
                  <a:pt x="11376" y="7341"/>
                  <a:pt x="11402" y="7338"/>
                  <a:pt x="11428" y="7337"/>
                </a:cubicBezTo>
                <a:cubicBezTo>
                  <a:pt x="11466" y="7334"/>
                  <a:pt x="11504" y="7331"/>
                  <a:pt x="11541" y="7328"/>
                </a:cubicBezTo>
                <a:lnTo>
                  <a:pt x="11615" y="7324"/>
                </a:lnTo>
                <a:cubicBezTo>
                  <a:pt x="11657" y="7322"/>
                  <a:pt x="11699" y="7319"/>
                  <a:pt x="11741" y="7318"/>
                </a:cubicBezTo>
                <a:cubicBezTo>
                  <a:pt x="11762" y="7318"/>
                  <a:pt x="11784" y="7316"/>
                  <a:pt x="11804" y="7316"/>
                </a:cubicBezTo>
                <a:cubicBezTo>
                  <a:pt x="11866" y="7315"/>
                  <a:pt x="11930" y="7313"/>
                  <a:pt x="11992" y="7313"/>
                </a:cubicBezTo>
                <a:close/>
                <a:moveTo>
                  <a:pt x="15442" y="8236"/>
                </a:moveTo>
                <a:cubicBezTo>
                  <a:pt x="17481" y="9413"/>
                  <a:pt x="18778" y="11547"/>
                  <a:pt x="18884" y="13897"/>
                </a:cubicBezTo>
                <a:cubicBezTo>
                  <a:pt x="17994" y="14289"/>
                  <a:pt x="17046" y="14484"/>
                  <a:pt x="16100" y="14484"/>
                </a:cubicBezTo>
                <a:cubicBezTo>
                  <a:pt x="14884" y="14484"/>
                  <a:pt x="13672" y="14163"/>
                  <a:pt x="12595" y="13529"/>
                </a:cubicBezTo>
                <a:cubicBezTo>
                  <a:pt x="14231" y="12230"/>
                  <a:pt x="15260" y="10317"/>
                  <a:pt x="15442" y="8236"/>
                </a:cubicBezTo>
                <a:close/>
                <a:moveTo>
                  <a:pt x="11992" y="13961"/>
                </a:moveTo>
                <a:cubicBezTo>
                  <a:pt x="13234" y="14759"/>
                  <a:pt x="14663" y="15167"/>
                  <a:pt x="16100" y="15167"/>
                </a:cubicBezTo>
                <a:cubicBezTo>
                  <a:pt x="17039" y="15167"/>
                  <a:pt x="17982" y="14993"/>
                  <a:pt x="18879" y="14640"/>
                </a:cubicBezTo>
                <a:lnTo>
                  <a:pt x="18879" y="14640"/>
                </a:lnTo>
                <a:cubicBezTo>
                  <a:pt x="18657" y="18246"/>
                  <a:pt x="15654" y="21112"/>
                  <a:pt x="11992" y="21112"/>
                </a:cubicBezTo>
                <a:cubicBezTo>
                  <a:pt x="8332" y="21112"/>
                  <a:pt x="5328" y="18246"/>
                  <a:pt x="5106" y="14640"/>
                </a:cubicBezTo>
                <a:lnTo>
                  <a:pt x="5106" y="14640"/>
                </a:lnTo>
                <a:cubicBezTo>
                  <a:pt x="6003" y="14993"/>
                  <a:pt x="6946" y="15167"/>
                  <a:pt x="7884" y="15167"/>
                </a:cubicBezTo>
                <a:cubicBezTo>
                  <a:pt x="9322" y="15167"/>
                  <a:pt x="10751" y="14759"/>
                  <a:pt x="11992" y="13961"/>
                </a:cubicBezTo>
                <a:close/>
                <a:moveTo>
                  <a:pt x="16082" y="0"/>
                </a:moveTo>
                <a:cubicBezTo>
                  <a:pt x="14632" y="0"/>
                  <a:pt x="13211" y="419"/>
                  <a:pt x="11992" y="1207"/>
                </a:cubicBezTo>
                <a:cubicBezTo>
                  <a:pt x="10737" y="399"/>
                  <a:pt x="9311" y="0"/>
                  <a:pt x="7889" y="0"/>
                </a:cubicBezTo>
                <a:cubicBezTo>
                  <a:pt x="6170" y="0"/>
                  <a:pt x="4458" y="584"/>
                  <a:pt x="3064" y="1732"/>
                </a:cubicBezTo>
                <a:cubicBezTo>
                  <a:pt x="2918" y="1851"/>
                  <a:pt x="2898" y="2068"/>
                  <a:pt x="3018" y="2213"/>
                </a:cubicBezTo>
                <a:cubicBezTo>
                  <a:pt x="3086" y="2295"/>
                  <a:pt x="3183" y="2337"/>
                  <a:pt x="3282" y="2337"/>
                </a:cubicBezTo>
                <a:cubicBezTo>
                  <a:pt x="3358" y="2337"/>
                  <a:pt x="3436" y="2312"/>
                  <a:pt x="3500" y="2259"/>
                </a:cubicBezTo>
                <a:cubicBezTo>
                  <a:pt x="4765" y="1217"/>
                  <a:pt x="6323" y="684"/>
                  <a:pt x="7890" y="684"/>
                </a:cubicBezTo>
                <a:cubicBezTo>
                  <a:pt x="9094" y="684"/>
                  <a:pt x="10304" y="999"/>
                  <a:pt x="11390" y="1638"/>
                </a:cubicBezTo>
                <a:cubicBezTo>
                  <a:pt x="11357" y="1664"/>
                  <a:pt x="11324" y="1692"/>
                  <a:pt x="11290" y="1719"/>
                </a:cubicBezTo>
                <a:cubicBezTo>
                  <a:pt x="11271" y="1734"/>
                  <a:pt x="11254" y="1750"/>
                  <a:pt x="11235" y="1764"/>
                </a:cubicBezTo>
                <a:cubicBezTo>
                  <a:pt x="11183" y="1809"/>
                  <a:pt x="11129" y="1854"/>
                  <a:pt x="11077" y="1901"/>
                </a:cubicBezTo>
                <a:lnTo>
                  <a:pt x="11067" y="1909"/>
                </a:lnTo>
                <a:cubicBezTo>
                  <a:pt x="11012" y="1959"/>
                  <a:pt x="10957" y="2009"/>
                  <a:pt x="10903" y="2060"/>
                </a:cubicBezTo>
                <a:cubicBezTo>
                  <a:pt x="10887" y="2075"/>
                  <a:pt x="10872" y="2089"/>
                  <a:pt x="10857" y="2104"/>
                </a:cubicBezTo>
                <a:cubicBezTo>
                  <a:pt x="10819" y="2140"/>
                  <a:pt x="10781" y="2176"/>
                  <a:pt x="10743" y="2213"/>
                </a:cubicBezTo>
                <a:cubicBezTo>
                  <a:pt x="10724" y="2233"/>
                  <a:pt x="10706" y="2252"/>
                  <a:pt x="10687" y="2272"/>
                </a:cubicBezTo>
                <a:cubicBezTo>
                  <a:pt x="10653" y="2305"/>
                  <a:pt x="10621" y="2337"/>
                  <a:pt x="10590" y="2371"/>
                </a:cubicBezTo>
                <a:cubicBezTo>
                  <a:pt x="10569" y="2392"/>
                  <a:pt x="10549" y="2416"/>
                  <a:pt x="10529" y="2437"/>
                </a:cubicBezTo>
                <a:cubicBezTo>
                  <a:pt x="10500" y="2469"/>
                  <a:pt x="10471" y="2501"/>
                  <a:pt x="10442" y="2533"/>
                </a:cubicBezTo>
                <a:cubicBezTo>
                  <a:pt x="10420" y="2556"/>
                  <a:pt x="10400" y="2581"/>
                  <a:pt x="10379" y="2604"/>
                </a:cubicBezTo>
                <a:cubicBezTo>
                  <a:pt x="10352" y="2636"/>
                  <a:pt x="10324" y="2668"/>
                  <a:pt x="10297" y="2700"/>
                </a:cubicBezTo>
                <a:lnTo>
                  <a:pt x="10237" y="2773"/>
                </a:lnTo>
                <a:cubicBezTo>
                  <a:pt x="10209" y="2806"/>
                  <a:pt x="10183" y="2838"/>
                  <a:pt x="10157" y="2871"/>
                </a:cubicBezTo>
                <a:cubicBezTo>
                  <a:pt x="10138" y="2896"/>
                  <a:pt x="10118" y="2921"/>
                  <a:pt x="10099" y="2945"/>
                </a:cubicBezTo>
                <a:cubicBezTo>
                  <a:pt x="10073" y="2979"/>
                  <a:pt x="10048" y="3012"/>
                  <a:pt x="10024" y="3045"/>
                </a:cubicBezTo>
                <a:cubicBezTo>
                  <a:pt x="10005" y="3071"/>
                  <a:pt x="9986" y="3096"/>
                  <a:pt x="9967" y="3121"/>
                </a:cubicBezTo>
                <a:cubicBezTo>
                  <a:pt x="9943" y="3156"/>
                  <a:pt x="9918" y="3190"/>
                  <a:pt x="9893" y="3225"/>
                </a:cubicBezTo>
                <a:cubicBezTo>
                  <a:pt x="9876" y="3250"/>
                  <a:pt x="9858" y="3275"/>
                  <a:pt x="9841" y="3301"/>
                </a:cubicBezTo>
                <a:cubicBezTo>
                  <a:pt x="9816" y="3337"/>
                  <a:pt x="9792" y="3373"/>
                  <a:pt x="9768" y="3409"/>
                </a:cubicBezTo>
                <a:cubicBezTo>
                  <a:pt x="9751" y="3434"/>
                  <a:pt x="9735" y="3457"/>
                  <a:pt x="9719" y="3482"/>
                </a:cubicBezTo>
                <a:cubicBezTo>
                  <a:pt x="9694" y="3521"/>
                  <a:pt x="9670" y="3562"/>
                  <a:pt x="9645" y="3602"/>
                </a:cubicBezTo>
                <a:cubicBezTo>
                  <a:pt x="9631" y="3624"/>
                  <a:pt x="9618" y="3646"/>
                  <a:pt x="9605" y="3668"/>
                </a:cubicBezTo>
                <a:cubicBezTo>
                  <a:pt x="9573" y="3720"/>
                  <a:pt x="9542" y="3774"/>
                  <a:pt x="9512" y="3826"/>
                </a:cubicBezTo>
                <a:cubicBezTo>
                  <a:pt x="9506" y="3836"/>
                  <a:pt x="9500" y="3846"/>
                  <a:pt x="9494" y="3856"/>
                </a:cubicBezTo>
                <a:cubicBezTo>
                  <a:pt x="9458" y="3920"/>
                  <a:pt x="9423" y="3983"/>
                  <a:pt x="9390" y="4048"/>
                </a:cubicBezTo>
                <a:cubicBezTo>
                  <a:pt x="9380" y="4068"/>
                  <a:pt x="9369" y="4088"/>
                  <a:pt x="9358" y="4109"/>
                </a:cubicBezTo>
                <a:cubicBezTo>
                  <a:pt x="9336" y="4154"/>
                  <a:pt x="9313" y="4197"/>
                  <a:pt x="9291" y="4242"/>
                </a:cubicBezTo>
                <a:cubicBezTo>
                  <a:pt x="9278" y="4268"/>
                  <a:pt x="9266" y="4294"/>
                  <a:pt x="9255" y="4321"/>
                </a:cubicBezTo>
                <a:cubicBezTo>
                  <a:pt x="9236" y="4360"/>
                  <a:pt x="9217" y="4399"/>
                  <a:pt x="9198" y="4440"/>
                </a:cubicBezTo>
                <a:cubicBezTo>
                  <a:pt x="9185" y="4467"/>
                  <a:pt x="9174" y="4496"/>
                  <a:pt x="9161" y="4524"/>
                </a:cubicBezTo>
                <a:cubicBezTo>
                  <a:pt x="9145" y="4563"/>
                  <a:pt x="9127" y="4601"/>
                  <a:pt x="9111" y="4640"/>
                </a:cubicBezTo>
                <a:cubicBezTo>
                  <a:pt x="9098" y="4669"/>
                  <a:pt x="9087" y="4699"/>
                  <a:pt x="9075" y="4728"/>
                </a:cubicBezTo>
                <a:cubicBezTo>
                  <a:pt x="9059" y="4766"/>
                  <a:pt x="9043" y="4805"/>
                  <a:pt x="9029" y="4843"/>
                </a:cubicBezTo>
                <a:cubicBezTo>
                  <a:pt x="9017" y="4873"/>
                  <a:pt x="9005" y="4904"/>
                  <a:pt x="8994" y="4933"/>
                </a:cubicBezTo>
                <a:cubicBezTo>
                  <a:pt x="8981" y="4972"/>
                  <a:pt x="8966" y="5010"/>
                  <a:pt x="8953" y="5047"/>
                </a:cubicBezTo>
                <a:cubicBezTo>
                  <a:pt x="8942" y="5078"/>
                  <a:pt x="8931" y="5110"/>
                  <a:pt x="8920" y="5140"/>
                </a:cubicBezTo>
                <a:cubicBezTo>
                  <a:pt x="8907" y="5179"/>
                  <a:pt x="8895" y="5217"/>
                  <a:pt x="8882" y="5256"/>
                </a:cubicBezTo>
                <a:cubicBezTo>
                  <a:pt x="8872" y="5287"/>
                  <a:pt x="8862" y="5319"/>
                  <a:pt x="8853" y="5349"/>
                </a:cubicBezTo>
                <a:cubicBezTo>
                  <a:pt x="8840" y="5388"/>
                  <a:pt x="8828" y="5429"/>
                  <a:pt x="8817" y="5468"/>
                </a:cubicBezTo>
                <a:cubicBezTo>
                  <a:pt x="8808" y="5499"/>
                  <a:pt x="8799" y="5529"/>
                  <a:pt x="8791" y="5560"/>
                </a:cubicBezTo>
                <a:cubicBezTo>
                  <a:pt x="8779" y="5602"/>
                  <a:pt x="8769" y="5642"/>
                  <a:pt x="8759" y="5683"/>
                </a:cubicBezTo>
                <a:cubicBezTo>
                  <a:pt x="8750" y="5713"/>
                  <a:pt x="8743" y="5742"/>
                  <a:pt x="8735" y="5773"/>
                </a:cubicBezTo>
                <a:cubicBezTo>
                  <a:pt x="8724" y="5816"/>
                  <a:pt x="8714" y="5861"/>
                  <a:pt x="8704" y="5906"/>
                </a:cubicBezTo>
                <a:cubicBezTo>
                  <a:pt x="8698" y="5932"/>
                  <a:pt x="8692" y="5960"/>
                  <a:pt x="8686" y="5987"/>
                </a:cubicBezTo>
                <a:cubicBezTo>
                  <a:pt x="8675" y="6043"/>
                  <a:pt x="8663" y="6099"/>
                  <a:pt x="8653" y="6154"/>
                </a:cubicBezTo>
                <a:cubicBezTo>
                  <a:pt x="8648" y="6170"/>
                  <a:pt x="8646" y="6186"/>
                  <a:pt x="8643" y="6204"/>
                </a:cubicBezTo>
                <a:cubicBezTo>
                  <a:pt x="8630" y="6275"/>
                  <a:pt x="8618" y="6347"/>
                  <a:pt x="8606" y="6420"/>
                </a:cubicBezTo>
                <a:cubicBezTo>
                  <a:pt x="8603" y="6443"/>
                  <a:pt x="8599" y="6468"/>
                  <a:pt x="8596" y="6492"/>
                </a:cubicBezTo>
                <a:cubicBezTo>
                  <a:pt x="8589" y="6540"/>
                  <a:pt x="8582" y="6590"/>
                  <a:pt x="8576" y="6639"/>
                </a:cubicBezTo>
                <a:cubicBezTo>
                  <a:pt x="8572" y="6668"/>
                  <a:pt x="8569" y="6698"/>
                  <a:pt x="8566" y="6727"/>
                </a:cubicBezTo>
                <a:cubicBezTo>
                  <a:pt x="8561" y="6771"/>
                  <a:pt x="8556" y="6816"/>
                  <a:pt x="8551" y="6859"/>
                </a:cubicBezTo>
                <a:cubicBezTo>
                  <a:pt x="8548" y="6891"/>
                  <a:pt x="8547" y="6923"/>
                  <a:pt x="8544" y="6954"/>
                </a:cubicBezTo>
                <a:cubicBezTo>
                  <a:pt x="8540" y="6997"/>
                  <a:pt x="8537" y="7039"/>
                  <a:pt x="8534" y="7081"/>
                </a:cubicBezTo>
                <a:cubicBezTo>
                  <a:pt x="8531" y="7113"/>
                  <a:pt x="8529" y="7147"/>
                  <a:pt x="8528" y="7179"/>
                </a:cubicBezTo>
                <a:cubicBezTo>
                  <a:pt x="8527" y="7221"/>
                  <a:pt x="8524" y="7263"/>
                  <a:pt x="8522" y="7305"/>
                </a:cubicBezTo>
                <a:cubicBezTo>
                  <a:pt x="8521" y="7338"/>
                  <a:pt x="8521" y="7372"/>
                  <a:pt x="8519" y="7403"/>
                </a:cubicBezTo>
                <a:cubicBezTo>
                  <a:pt x="8519" y="7427"/>
                  <a:pt x="8518" y="7448"/>
                  <a:pt x="8518" y="7470"/>
                </a:cubicBezTo>
                <a:cubicBezTo>
                  <a:pt x="6204" y="8664"/>
                  <a:pt x="4665" y="10964"/>
                  <a:pt x="4440" y="13558"/>
                </a:cubicBezTo>
                <a:cubicBezTo>
                  <a:pt x="2687" y="12545"/>
                  <a:pt x="1467" y="10814"/>
                  <a:pt x="1104" y="8822"/>
                </a:cubicBezTo>
                <a:cubicBezTo>
                  <a:pt x="740" y="6830"/>
                  <a:pt x="1268" y="4779"/>
                  <a:pt x="2551" y="3212"/>
                </a:cubicBezTo>
                <a:cubicBezTo>
                  <a:pt x="2665" y="3066"/>
                  <a:pt x="2642" y="2855"/>
                  <a:pt x="2499" y="2736"/>
                </a:cubicBezTo>
                <a:cubicBezTo>
                  <a:pt x="2435" y="2684"/>
                  <a:pt x="2359" y="2659"/>
                  <a:pt x="2282" y="2659"/>
                </a:cubicBezTo>
                <a:cubicBezTo>
                  <a:pt x="2186" y="2659"/>
                  <a:pt x="2089" y="2700"/>
                  <a:pt x="2021" y="2778"/>
                </a:cubicBezTo>
                <a:cubicBezTo>
                  <a:pt x="572" y="4550"/>
                  <a:pt x="0" y="6880"/>
                  <a:pt x="465" y="9121"/>
                </a:cubicBezTo>
                <a:cubicBezTo>
                  <a:pt x="929" y="11361"/>
                  <a:pt x="2380" y="13273"/>
                  <a:pt x="4414" y="14322"/>
                </a:cubicBezTo>
                <a:cubicBezTo>
                  <a:pt x="4473" y="18452"/>
                  <a:pt x="7852" y="21794"/>
                  <a:pt x="11995" y="21794"/>
                </a:cubicBezTo>
                <a:cubicBezTo>
                  <a:pt x="16140" y="21794"/>
                  <a:pt x="19518" y="18452"/>
                  <a:pt x="19579" y="14322"/>
                </a:cubicBezTo>
                <a:cubicBezTo>
                  <a:pt x="21050" y="13560"/>
                  <a:pt x="22232" y="12339"/>
                  <a:pt x="22949" y="10845"/>
                </a:cubicBezTo>
                <a:cubicBezTo>
                  <a:pt x="23037" y="10672"/>
                  <a:pt x="22966" y="10462"/>
                  <a:pt x="22792" y="10377"/>
                </a:cubicBezTo>
                <a:cubicBezTo>
                  <a:pt x="22745" y="10355"/>
                  <a:pt x="22694" y="10344"/>
                  <a:pt x="22645" y="10344"/>
                </a:cubicBezTo>
                <a:cubicBezTo>
                  <a:pt x="22514" y="10344"/>
                  <a:pt x="22388" y="10420"/>
                  <a:pt x="22332" y="10550"/>
                </a:cubicBezTo>
                <a:cubicBezTo>
                  <a:pt x="21729" y="11809"/>
                  <a:pt x="20759" y="12858"/>
                  <a:pt x="19551" y="13559"/>
                </a:cubicBezTo>
                <a:cubicBezTo>
                  <a:pt x="19328" y="10964"/>
                  <a:pt x="17788" y="8666"/>
                  <a:pt x="15474" y="7472"/>
                </a:cubicBezTo>
                <a:cubicBezTo>
                  <a:pt x="15474" y="7448"/>
                  <a:pt x="15473" y="7427"/>
                  <a:pt x="15471" y="7405"/>
                </a:cubicBezTo>
                <a:cubicBezTo>
                  <a:pt x="15471" y="7372"/>
                  <a:pt x="15470" y="7340"/>
                  <a:pt x="15470" y="7306"/>
                </a:cubicBezTo>
                <a:cubicBezTo>
                  <a:pt x="15468" y="7264"/>
                  <a:pt x="15466" y="7222"/>
                  <a:pt x="15464" y="7179"/>
                </a:cubicBezTo>
                <a:cubicBezTo>
                  <a:pt x="15461" y="7147"/>
                  <a:pt x="15460" y="7113"/>
                  <a:pt x="15458" y="7081"/>
                </a:cubicBezTo>
                <a:cubicBezTo>
                  <a:pt x="15455" y="7039"/>
                  <a:pt x="15451" y="6996"/>
                  <a:pt x="15448" y="6954"/>
                </a:cubicBezTo>
                <a:cubicBezTo>
                  <a:pt x="15445" y="6923"/>
                  <a:pt x="15442" y="6891"/>
                  <a:pt x="15439" y="6859"/>
                </a:cubicBezTo>
                <a:cubicBezTo>
                  <a:pt x="15437" y="6816"/>
                  <a:pt x="15431" y="6771"/>
                  <a:pt x="15426" y="6727"/>
                </a:cubicBezTo>
                <a:cubicBezTo>
                  <a:pt x="15422" y="6697"/>
                  <a:pt x="15419" y="6668"/>
                  <a:pt x="15416" y="6639"/>
                </a:cubicBezTo>
                <a:cubicBezTo>
                  <a:pt x="15409" y="6590"/>
                  <a:pt x="15402" y="6540"/>
                  <a:pt x="15396" y="6491"/>
                </a:cubicBezTo>
                <a:cubicBezTo>
                  <a:pt x="15392" y="6468"/>
                  <a:pt x="15389" y="6443"/>
                  <a:pt x="15386" y="6420"/>
                </a:cubicBezTo>
                <a:cubicBezTo>
                  <a:pt x="15374" y="6347"/>
                  <a:pt x="15361" y="6275"/>
                  <a:pt x="15350" y="6204"/>
                </a:cubicBezTo>
                <a:cubicBezTo>
                  <a:pt x="15347" y="6188"/>
                  <a:pt x="15342" y="6172"/>
                  <a:pt x="15339" y="6157"/>
                </a:cubicBezTo>
                <a:cubicBezTo>
                  <a:pt x="15329" y="6101"/>
                  <a:pt x="15318" y="6044"/>
                  <a:pt x="15306" y="5987"/>
                </a:cubicBezTo>
                <a:cubicBezTo>
                  <a:pt x="15300" y="5960"/>
                  <a:pt x="15293" y="5934"/>
                  <a:pt x="15287" y="5908"/>
                </a:cubicBezTo>
                <a:cubicBezTo>
                  <a:pt x="15277" y="5863"/>
                  <a:pt x="15267" y="5818"/>
                  <a:pt x="15257" y="5773"/>
                </a:cubicBezTo>
                <a:cubicBezTo>
                  <a:pt x="15249" y="5744"/>
                  <a:pt x="15241" y="5715"/>
                  <a:pt x="15233" y="5684"/>
                </a:cubicBezTo>
                <a:cubicBezTo>
                  <a:pt x="15223" y="5644"/>
                  <a:pt x="15212" y="5602"/>
                  <a:pt x="15200" y="5561"/>
                </a:cubicBezTo>
                <a:cubicBezTo>
                  <a:pt x="15191" y="5530"/>
                  <a:pt x="15183" y="5500"/>
                  <a:pt x="15174" y="5470"/>
                </a:cubicBezTo>
                <a:cubicBezTo>
                  <a:pt x="15162" y="5430"/>
                  <a:pt x="15151" y="5390"/>
                  <a:pt x="15138" y="5351"/>
                </a:cubicBezTo>
                <a:cubicBezTo>
                  <a:pt x="15129" y="5320"/>
                  <a:pt x="15119" y="5290"/>
                  <a:pt x="15109" y="5258"/>
                </a:cubicBezTo>
                <a:cubicBezTo>
                  <a:pt x="15097" y="5219"/>
                  <a:pt x="15084" y="5181"/>
                  <a:pt x="15071" y="5142"/>
                </a:cubicBezTo>
                <a:cubicBezTo>
                  <a:pt x="15059" y="5111"/>
                  <a:pt x="15049" y="5081"/>
                  <a:pt x="15039" y="5050"/>
                </a:cubicBezTo>
                <a:cubicBezTo>
                  <a:pt x="15025" y="5011"/>
                  <a:pt x="15010" y="4972"/>
                  <a:pt x="14997" y="4934"/>
                </a:cubicBezTo>
                <a:cubicBezTo>
                  <a:pt x="14985" y="4904"/>
                  <a:pt x="14974" y="4875"/>
                  <a:pt x="14962" y="4843"/>
                </a:cubicBezTo>
                <a:cubicBezTo>
                  <a:pt x="14948" y="4805"/>
                  <a:pt x="14932" y="4766"/>
                  <a:pt x="14916" y="4728"/>
                </a:cubicBezTo>
                <a:cubicBezTo>
                  <a:pt x="14904" y="4699"/>
                  <a:pt x="14893" y="4670"/>
                  <a:pt x="14879" y="4641"/>
                </a:cubicBezTo>
                <a:cubicBezTo>
                  <a:pt x="14864" y="4601"/>
                  <a:pt x="14846" y="4563"/>
                  <a:pt x="14829" y="4524"/>
                </a:cubicBezTo>
                <a:cubicBezTo>
                  <a:pt x="14817" y="4496"/>
                  <a:pt x="14805" y="4469"/>
                  <a:pt x="14792" y="4441"/>
                </a:cubicBezTo>
                <a:cubicBezTo>
                  <a:pt x="14775" y="4399"/>
                  <a:pt x="14755" y="4358"/>
                  <a:pt x="14736" y="4318"/>
                </a:cubicBezTo>
                <a:cubicBezTo>
                  <a:pt x="14724" y="4293"/>
                  <a:pt x="14713" y="4268"/>
                  <a:pt x="14700" y="4242"/>
                </a:cubicBezTo>
                <a:cubicBezTo>
                  <a:pt x="14676" y="4197"/>
                  <a:pt x="14653" y="4151"/>
                  <a:pt x="14630" y="4106"/>
                </a:cubicBezTo>
                <a:cubicBezTo>
                  <a:pt x="14620" y="4086"/>
                  <a:pt x="14611" y="4067"/>
                  <a:pt x="14601" y="4048"/>
                </a:cubicBezTo>
                <a:cubicBezTo>
                  <a:pt x="14566" y="3984"/>
                  <a:pt x="14531" y="3920"/>
                  <a:pt x="14495" y="3856"/>
                </a:cubicBezTo>
                <a:cubicBezTo>
                  <a:pt x="14492" y="3849"/>
                  <a:pt x="14488" y="3843"/>
                  <a:pt x="14483" y="3836"/>
                </a:cubicBezTo>
                <a:cubicBezTo>
                  <a:pt x="14452" y="3779"/>
                  <a:pt x="14420" y="3723"/>
                  <a:pt x="14385" y="3668"/>
                </a:cubicBezTo>
                <a:cubicBezTo>
                  <a:pt x="14373" y="3647"/>
                  <a:pt x="14360" y="3627"/>
                  <a:pt x="14347" y="3605"/>
                </a:cubicBezTo>
                <a:cubicBezTo>
                  <a:pt x="14321" y="3565"/>
                  <a:pt x="14296" y="3523"/>
                  <a:pt x="14269" y="3482"/>
                </a:cubicBezTo>
                <a:cubicBezTo>
                  <a:pt x="14254" y="3459"/>
                  <a:pt x="14238" y="3436"/>
                  <a:pt x="14224" y="3411"/>
                </a:cubicBezTo>
                <a:cubicBezTo>
                  <a:pt x="14199" y="3373"/>
                  <a:pt x="14174" y="3337"/>
                  <a:pt x="14148" y="3299"/>
                </a:cubicBezTo>
                <a:cubicBezTo>
                  <a:pt x="14132" y="3275"/>
                  <a:pt x="14115" y="3250"/>
                  <a:pt x="14098" y="3227"/>
                </a:cubicBezTo>
                <a:cubicBezTo>
                  <a:pt x="14073" y="3190"/>
                  <a:pt x="14047" y="3156"/>
                  <a:pt x="14022" y="3121"/>
                </a:cubicBezTo>
                <a:cubicBezTo>
                  <a:pt x="14003" y="3096"/>
                  <a:pt x="13986" y="3071"/>
                  <a:pt x="13967" y="3048"/>
                </a:cubicBezTo>
                <a:cubicBezTo>
                  <a:pt x="13941" y="3013"/>
                  <a:pt x="13916" y="2979"/>
                  <a:pt x="13889" y="2945"/>
                </a:cubicBezTo>
                <a:cubicBezTo>
                  <a:pt x="13871" y="2921"/>
                  <a:pt x="13852" y="2897"/>
                  <a:pt x="13832" y="2873"/>
                </a:cubicBezTo>
                <a:cubicBezTo>
                  <a:pt x="13806" y="2839"/>
                  <a:pt x="13778" y="2806"/>
                  <a:pt x="13752" y="2773"/>
                </a:cubicBezTo>
                <a:cubicBezTo>
                  <a:pt x="13732" y="2748"/>
                  <a:pt x="13713" y="2725"/>
                  <a:pt x="13693" y="2702"/>
                </a:cubicBezTo>
                <a:cubicBezTo>
                  <a:pt x="13665" y="2668"/>
                  <a:pt x="13636" y="2636"/>
                  <a:pt x="13609" y="2603"/>
                </a:cubicBezTo>
                <a:cubicBezTo>
                  <a:pt x="13588" y="2580"/>
                  <a:pt x="13569" y="2558"/>
                  <a:pt x="13549" y="2535"/>
                </a:cubicBezTo>
                <a:cubicBezTo>
                  <a:pt x="13519" y="2501"/>
                  <a:pt x="13490" y="2469"/>
                  <a:pt x="13458" y="2436"/>
                </a:cubicBezTo>
                <a:cubicBezTo>
                  <a:pt x="13439" y="2414"/>
                  <a:pt x="13419" y="2394"/>
                  <a:pt x="13400" y="2372"/>
                </a:cubicBezTo>
                <a:cubicBezTo>
                  <a:pt x="13366" y="2337"/>
                  <a:pt x="13334" y="2304"/>
                  <a:pt x="13301" y="2271"/>
                </a:cubicBezTo>
                <a:cubicBezTo>
                  <a:pt x="13282" y="2253"/>
                  <a:pt x="13265" y="2233"/>
                  <a:pt x="13244" y="2214"/>
                </a:cubicBezTo>
                <a:cubicBezTo>
                  <a:pt x="13207" y="2176"/>
                  <a:pt x="13169" y="2139"/>
                  <a:pt x="13130" y="2102"/>
                </a:cubicBezTo>
                <a:cubicBezTo>
                  <a:pt x="13115" y="2088"/>
                  <a:pt x="13101" y="2073"/>
                  <a:pt x="13086" y="2060"/>
                </a:cubicBezTo>
                <a:cubicBezTo>
                  <a:pt x="13033" y="2008"/>
                  <a:pt x="12978" y="1959"/>
                  <a:pt x="12921" y="1909"/>
                </a:cubicBezTo>
                <a:lnTo>
                  <a:pt x="12915" y="1904"/>
                </a:lnTo>
                <a:cubicBezTo>
                  <a:pt x="12861" y="1856"/>
                  <a:pt x="12808" y="1809"/>
                  <a:pt x="12753" y="1764"/>
                </a:cubicBezTo>
                <a:cubicBezTo>
                  <a:pt x="12734" y="1748"/>
                  <a:pt x="12716" y="1734"/>
                  <a:pt x="12698" y="1719"/>
                </a:cubicBezTo>
                <a:cubicBezTo>
                  <a:pt x="12664" y="1692"/>
                  <a:pt x="12631" y="1664"/>
                  <a:pt x="12597" y="1637"/>
                </a:cubicBezTo>
                <a:cubicBezTo>
                  <a:pt x="13653" y="1013"/>
                  <a:pt x="14857" y="683"/>
                  <a:pt x="16083" y="683"/>
                </a:cubicBezTo>
                <a:cubicBezTo>
                  <a:pt x="16089" y="683"/>
                  <a:pt x="16094" y="683"/>
                  <a:pt x="16100" y="683"/>
                </a:cubicBezTo>
                <a:cubicBezTo>
                  <a:pt x="19903" y="683"/>
                  <a:pt x="22999" y="3778"/>
                  <a:pt x="22999" y="7583"/>
                </a:cubicBezTo>
                <a:cubicBezTo>
                  <a:pt x="22999" y="8143"/>
                  <a:pt x="22931" y="8700"/>
                  <a:pt x="22798" y="9244"/>
                </a:cubicBezTo>
                <a:cubicBezTo>
                  <a:pt x="22748" y="9429"/>
                  <a:pt x="22860" y="9619"/>
                  <a:pt x="23046" y="9665"/>
                </a:cubicBezTo>
                <a:cubicBezTo>
                  <a:pt x="23074" y="9672"/>
                  <a:pt x="23101" y="9675"/>
                  <a:pt x="23129" y="9675"/>
                </a:cubicBezTo>
                <a:cubicBezTo>
                  <a:pt x="23285" y="9675"/>
                  <a:pt x="23426" y="9568"/>
                  <a:pt x="23462" y="9408"/>
                </a:cubicBezTo>
                <a:cubicBezTo>
                  <a:pt x="23609" y="8811"/>
                  <a:pt x="23683" y="8198"/>
                  <a:pt x="23683" y="7583"/>
                </a:cubicBezTo>
                <a:cubicBezTo>
                  <a:pt x="23683" y="3402"/>
                  <a:pt x="20281" y="0"/>
                  <a:pt x="16100" y="0"/>
                </a:cubicBezTo>
                <a:lnTo>
                  <a:pt x="16097" y="0"/>
                </a:lnTo>
                <a:cubicBezTo>
                  <a:pt x="16092" y="0"/>
                  <a:pt x="16087" y="0"/>
                  <a:pt x="160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5" name="Google Shape;1375;p46"/>
          <p:cNvGrpSpPr/>
          <p:nvPr/>
        </p:nvGrpSpPr>
        <p:grpSpPr>
          <a:xfrm>
            <a:off x="12264849" y="6211484"/>
            <a:ext cx="914041" cy="913845"/>
            <a:chOff x="5266425" y="3815400"/>
            <a:chExt cx="584425" cy="584300"/>
          </a:xfrm>
        </p:grpSpPr>
        <p:sp>
          <p:nvSpPr>
            <p:cNvPr id="1376" name="Google Shape;1376;p46"/>
            <p:cNvSpPr/>
            <p:nvPr/>
          </p:nvSpPr>
          <p:spPr>
            <a:xfrm>
              <a:off x="5462250" y="3926150"/>
              <a:ext cx="266500" cy="353575"/>
            </a:xfrm>
            <a:custGeom>
              <a:rect b="b" l="l" r="r" t="t"/>
              <a:pathLst>
                <a:path extrusionOk="0" h="14143" w="10660">
                  <a:moveTo>
                    <a:pt x="350" y="0"/>
                  </a:moveTo>
                  <a:cubicBezTo>
                    <a:pt x="173" y="0"/>
                    <a:pt x="5" y="137"/>
                    <a:pt x="5" y="342"/>
                  </a:cubicBezTo>
                  <a:lnTo>
                    <a:pt x="5" y="7266"/>
                  </a:lnTo>
                  <a:cubicBezTo>
                    <a:pt x="0" y="7458"/>
                    <a:pt x="156" y="7616"/>
                    <a:pt x="347" y="7616"/>
                  </a:cubicBezTo>
                  <a:cubicBezTo>
                    <a:pt x="539" y="7616"/>
                    <a:pt x="694" y="7458"/>
                    <a:pt x="689" y="7266"/>
                  </a:cubicBezTo>
                  <a:lnTo>
                    <a:pt x="689" y="1128"/>
                  </a:lnTo>
                  <a:lnTo>
                    <a:pt x="9385" y="9217"/>
                  </a:lnTo>
                  <a:lnTo>
                    <a:pt x="4466" y="9496"/>
                  </a:lnTo>
                  <a:cubicBezTo>
                    <a:pt x="4385" y="9502"/>
                    <a:pt x="4308" y="9535"/>
                    <a:pt x="4248" y="9592"/>
                  </a:cubicBezTo>
                  <a:lnTo>
                    <a:pt x="689" y="12998"/>
                  </a:lnTo>
                  <a:lnTo>
                    <a:pt x="689" y="8634"/>
                  </a:lnTo>
                  <a:cubicBezTo>
                    <a:pt x="694" y="8441"/>
                    <a:pt x="539" y="8283"/>
                    <a:pt x="347" y="8283"/>
                  </a:cubicBezTo>
                  <a:cubicBezTo>
                    <a:pt x="154" y="8283"/>
                    <a:pt x="0" y="8441"/>
                    <a:pt x="5" y="8634"/>
                  </a:cubicBezTo>
                  <a:lnTo>
                    <a:pt x="5" y="13800"/>
                  </a:lnTo>
                  <a:cubicBezTo>
                    <a:pt x="5" y="14006"/>
                    <a:pt x="173" y="14142"/>
                    <a:pt x="349" y="14142"/>
                  </a:cubicBezTo>
                  <a:cubicBezTo>
                    <a:pt x="431" y="14142"/>
                    <a:pt x="515" y="14113"/>
                    <a:pt x="584" y="14047"/>
                  </a:cubicBezTo>
                  <a:lnTo>
                    <a:pt x="4631" y="10172"/>
                  </a:lnTo>
                  <a:lnTo>
                    <a:pt x="10225" y="9854"/>
                  </a:lnTo>
                  <a:cubicBezTo>
                    <a:pt x="10526" y="9838"/>
                    <a:pt x="10659" y="9468"/>
                    <a:pt x="10439" y="9264"/>
                  </a:cubicBezTo>
                  <a:lnTo>
                    <a:pt x="10439" y="9262"/>
                  </a:lnTo>
                  <a:lnTo>
                    <a:pt x="581" y="92"/>
                  </a:lnTo>
                  <a:cubicBezTo>
                    <a:pt x="512" y="29"/>
                    <a:pt x="430" y="0"/>
                    <a:pt x="3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6"/>
            <p:cNvSpPr/>
            <p:nvPr/>
          </p:nvSpPr>
          <p:spPr>
            <a:xfrm>
              <a:off x="5266425" y="3815400"/>
              <a:ext cx="584425" cy="433075"/>
            </a:xfrm>
            <a:custGeom>
              <a:rect b="b" l="l" r="r" t="t"/>
              <a:pathLst>
                <a:path extrusionOk="0" h="17323" w="23377">
                  <a:moveTo>
                    <a:pt x="2145" y="683"/>
                  </a:moveTo>
                  <a:lnTo>
                    <a:pt x="2145" y="1425"/>
                  </a:lnTo>
                  <a:lnTo>
                    <a:pt x="2145" y="2144"/>
                  </a:lnTo>
                  <a:lnTo>
                    <a:pt x="684" y="2144"/>
                  </a:lnTo>
                  <a:lnTo>
                    <a:pt x="684" y="683"/>
                  </a:lnTo>
                  <a:close/>
                  <a:moveTo>
                    <a:pt x="12373" y="683"/>
                  </a:moveTo>
                  <a:lnTo>
                    <a:pt x="12373" y="1425"/>
                  </a:lnTo>
                  <a:lnTo>
                    <a:pt x="12373" y="2144"/>
                  </a:lnTo>
                  <a:lnTo>
                    <a:pt x="10912" y="2144"/>
                  </a:lnTo>
                  <a:lnTo>
                    <a:pt x="10912" y="683"/>
                  </a:lnTo>
                  <a:close/>
                  <a:moveTo>
                    <a:pt x="22691" y="683"/>
                  </a:moveTo>
                  <a:lnTo>
                    <a:pt x="22691" y="2144"/>
                  </a:lnTo>
                  <a:lnTo>
                    <a:pt x="21230" y="2144"/>
                  </a:lnTo>
                  <a:lnTo>
                    <a:pt x="21230" y="683"/>
                  </a:lnTo>
                  <a:close/>
                  <a:moveTo>
                    <a:pt x="2145" y="10966"/>
                  </a:moveTo>
                  <a:lnTo>
                    <a:pt x="2145" y="12426"/>
                  </a:lnTo>
                  <a:lnTo>
                    <a:pt x="684" y="12426"/>
                  </a:lnTo>
                  <a:lnTo>
                    <a:pt x="684" y="10966"/>
                  </a:lnTo>
                  <a:close/>
                  <a:moveTo>
                    <a:pt x="343" y="0"/>
                  </a:moveTo>
                  <a:cubicBezTo>
                    <a:pt x="154" y="0"/>
                    <a:pt x="1" y="152"/>
                    <a:pt x="1" y="343"/>
                  </a:cubicBezTo>
                  <a:lnTo>
                    <a:pt x="1" y="2485"/>
                  </a:lnTo>
                  <a:cubicBezTo>
                    <a:pt x="1" y="2675"/>
                    <a:pt x="154" y="2828"/>
                    <a:pt x="343" y="2828"/>
                  </a:cubicBezTo>
                  <a:lnTo>
                    <a:pt x="1031" y="2828"/>
                  </a:lnTo>
                  <a:lnTo>
                    <a:pt x="1031" y="10282"/>
                  </a:lnTo>
                  <a:lnTo>
                    <a:pt x="343" y="10282"/>
                  </a:lnTo>
                  <a:cubicBezTo>
                    <a:pt x="154" y="10282"/>
                    <a:pt x="1" y="10434"/>
                    <a:pt x="1" y="10623"/>
                  </a:cubicBezTo>
                  <a:lnTo>
                    <a:pt x="1" y="12768"/>
                  </a:lnTo>
                  <a:cubicBezTo>
                    <a:pt x="1" y="12957"/>
                    <a:pt x="154" y="13111"/>
                    <a:pt x="343" y="13111"/>
                  </a:cubicBezTo>
                  <a:lnTo>
                    <a:pt x="1031" y="13111"/>
                  </a:lnTo>
                  <a:lnTo>
                    <a:pt x="1031" y="16973"/>
                  </a:lnTo>
                  <a:cubicBezTo>
                    <a:pt x="1025" y="17164"/>
                    <a:pt x="1180" y="17322"/>
                    <a:pt x="1372" y="17322"/>
                  </a:cubicBezTo>
                  <a:cubicBezTo>
                    <a:pt x="1565" y="17322"/>
                    <a:pt x="1718" y="17164"/>
                    <a:pt x="1714" y="16973"/>
                  </a:cubicBezTo>
                  <a:lnTo>
                    <a:pt x="1714" y="13111"/>
                  </a:lnTo>
                  <a:lnTo>
                    <a:pt x="2487" y="13111"/>
                  </a:lnTo>
                  <a:cubicBezTo>
                    <a:pt x="2676" y="13111"/>
                    <a:pt x="2830" y="12957"/>
                    <a:pt x="2830" y="12768"/>
                  </a:cubicBezTo>
                  <a:lnTo>
                    <a:pt x="2830" y="10624"/>
                  </a:lnTo>
                  <a:cubicBezTo>
                    <a:pt x="2830" y="10435"/>
                    <a:pt x="2676" y="10282"/>
                    <a:pt x="2487" y="10282"/>
                  </a:cubicBezTo>
                  <a:lnTo>
                    <a:pt x="1714" y="10282"/>
                  </a:lnTo>
                  <a:lnTo>
                    <a:pt x="1714" y="2828"/>
                  </a:lnTo>
                  <a:lnTo>
                    <a:pt x="2487" y="2828"/>
                  </a:lnTo>
                  <a:cubicBezTo>
                    <a:pt x="2676" y="2828"/>
                    <a:pt x="2830" y="2675"/>
                    <a:pt x="2830" y="2487"/>
                  </a:cubicBezTo>
                  <a:lnTo>
                    <a:pt x="2830" y="1767"/>
                  </a:lnTo>
                  <a:lnTo>
                    <a:pt x="10229" y="1767"/>
                  </a:lnTo>
                  <a:lnTo>
                    <a:pt x="10229" y="2485"/>
                  </a:lnTo>
                  <a:cubicBezTo>
                    <a:pt x="10229" y="2675"/>
                    <a:pt x="10381" y="2828"/>
                    <a:pt x="10571" y="2828"/>
                  </a:cubicBezTo>
                  <a:lnTo>
                    <a:pt x="12715" y="2828"/>
                  </a:lnTo>
                  <a:cubicBezTo>
                    <a:pt x="12904" y="2828"/>
                    <a:pt x="13058" y="2675"/>
                    <a:pt x="13058" y="2485"/>
                  </a:cubicBezTo>
                  <a:lnTo>
                    <a:pt x="13058" y="1766"/>
                  </a:lnTo>
                  <a:lnTo>
                    <a:pt x="20548" y="1766"/>
                  </a:lnTo>
                  <a:lnTo>
                    <a:pt x="20548" y="2485"/>
                  </a:lnTo>
                  <a:cubicBezTo>
                    <a:pt x="20548" y="2675"/>
                    <a:pt x="20700" y="2828"/>
                    <a:pt x="20890" y="2828"/>
                  </a:cubicBezTo>
                  <a:lnTo>
                    <a:pt x="21663" y="2828"/>
                  </a:lnTo>
                  <a:lnTo>
                    <a:pt x="21663" y="5430"/>
                  </a:lnTo>
                  <a:cubicBezTo>
                    <a:pt x="21659" y="5623"/>
                    <a:pt x="21813" y="5780"/>
                    <a:pt x="22004" y="5780"/>
                  </a:cubicBezTo>
                  <a:cubicBezTo>
                    <a:pt x="22197" y="5780"/>
                    <a:pt x="22351" y="5623"/>
                    <a:pt x="22347" y="5430"/>
                  </a:cubicBezTo>
                  <a:lnTo>
                    <a:pt x="22347" y="2829"/>
                  </a:lnTo>
                  <a:lnTo>
                    <a:pt x="23034" y="2829"/>
                  </a:lnTo>
                  <a:cubicBezTo>
                    <a:pt x="23223" y="2829"/>
                    <a:pt x="23377" y="2675"/>
                    <a:pt x="23377" y="2487"/>
                  </a:cubicBezTo>
                  <a:lnTo>
                    <a:pt x="23377" y="343"/>
                  </a:lnTo>
                  <a:cubicBezTo>
                    <a:pt x="23377" y="152"/>
                    <a:pt x="23223" y="0"/>
                    <a:pt x="23034" y="0"/>
                  </a:cubicBezTo>
                  <a:lnTo>
                    <a:pt x="20890" y="0"/>
                  </a:lnTo>
                  <a:cubicBezTo>
                    <a:pt x="20700" y="0"/>
                    <a:pt x="20548" y="152"/>
                    <a:pt x="20548" y="343"/>
                  </a:cubicBezTo>
                  <a:lnTo>
                    <a:pt x="20548" y="1082"/>
                  </a:lnTo>
                  <a:lnTo>
                    <a:pt x="13056" y="1082"/>
                  </a:lnTo>
                  <a:lnTo>
                    <a:pt x="13056" y="343"/>
                  </a:lnTo>
                  <a:cubicBezTo>
                    <a:pt x="13056" y="152"/>
                    <a:pt x="12904" y="0"/>
                    <a:pt x="12715" y="0"/>
                  </a:cubicBezTo>
                  <a:lnTo>
                    <a:pt x="10571" y="0"/>
                  </a:lnTo>
                  <a:cubicBezTo>
                    <a:pt x="10382" y="0"/>
                    <a:pt x="10229" y="152"/>
                    <a:pt x="10229" y="343"/>
                  </a:cubicBezTo>
                  <a:lnTo>
                    <a:pt x="10229" y="1082"/>
                  </a:lnTo>
                  <a:lnTo>
                    <a:pt x="2830" y="1082"/>
                  </a:lnTo>
                  <a:lnTo>
                    <a:pt x="2830" y="343"/>
                  </a:lnTo>
                  <a:cubicBezTo>
                    <a:pt x="2830" y="152"/>
                    <a:pt x="2676" y="0"/>
                    <a:pt x="2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6"/>
            <p:cNvSpPr/>
            <p:nvPr/>
          </p:nvSpPr>
          <p:spPr>
            <a:xfrm>
              <a:off x="5266425" y="3977050"/>
              <a:ext cx="584425" cy="422650"/>
            </a:xfrm>
            <a:custGeom>
              <a:rect b="b" l="l" r="r" t="t"/>
              <a:pathLst>
                <a:path extrusionOk="0" h="16906" w="23377">
                  <a:moveTo>
                    <a:pt x="22691" y="4499"/>
                  </a:moveTo>
                  <a:lnTo>
                    <a:pt x="22691" y="5960"/>
                  </a:lnTo>
                  <a:lnTo>
                    <a:pt x="21230" y="5960"/>
                  </a:lnTo>
                  <a:lnTo>
                    <a:pt x="21230" y="4499"/>
                  </a:lnTo>
                  <a:close/>
                  <a:moveTo>
                    <a:pt x="2145" y="14762"/>
                  </a:moveTo>
                  <a:lnTo>
                    <a:pt x="2145" y="15502"/>
                  </a:lnTo>
                  <a:lnTo>
                    <a:pt x="2145" y="16221"/>
                  </a:lnTo>
                  <a:lnTo>
                    <a:pt x="684" y="16221"/>
                  </a:lnTo>
                  <a:lnTo>
                    <a:pt x="684" y="14762"/>
                  </a:lnTo>
                  <a:close/>
                  <a:moveTo>
                    <a:pt x="12373" y="14762"/>
                  </a:moveTo>
                  <a:lnTo>
                    <a:pt x="12373" y="15502"/>
                  </a:lnTo>
                  <a:lnTo>
                    <a:pt x="12373" y="16221"/>
                  </a:lnTo>
                  <a:lnTo>
                    <a:pt x="10912" y="16221"/>
                  </a:lnTo>
                  <a:lnTo>
                    <a:pt x="10912" y="14762"/>
                  </a:lnTo>
                  <a:close/>
                  <a:moveTo>
                    <a:pt x="22691" y="14760"/>
                  </a:moveTo>
                  <a:lnTo>
                    <a:pt x="22691" y="16221"/>
                  </a:lnTo>
                  <a:lnTo>
                    <a:pt x="21230" y="16221"/>
                  </a:lnTo>
                  <a:lnTo>
                    <a:pt x="21230" y="14762"/>
                  </a:lnTo>
                  <a:lnTo>
                    <a:pt x="22691" y="14760"/>
                  </a:lnTo>
                  <a:close/>
                  <a:moveTo>
                    <a:pt x="22004" y="0"/>
                  </a:moveTo>
                  <a:cubicBezTo>
                    <a:pt x="21819" y="0"/>
                    <a:pt x="21668" y="148"/>
                    <a:pt x="21663" y="334"/>
                  </a:cubicBezTo>
                  <a:lnTo>
                    <a:pt x="21663" y="3816"/>
                  </a:lnTo>
                  <a:lnTo>
                    <a:pt x="20890" y="3816"/>
                  </a:lnTo>
                  <a:cubicBezTo>
                    <a:pt x="20700" y="3816"/>
                    <a:pt x="20548" y="3969"/>
                    <a:pt x="20548" y="4158"/>
                  </a:cubicBezTo>
                  <a:lnTo>
                    <a:pt x="20548" y="6302"/>
                  </a:lnTo>
                  <a:cubicBezTo>
                    <a:pt x="20548" y="6491"/>
                    <a:pt x="20700" y="6645"/>
                    <a:pt x="20890" y="6645"/>
                  </a:cubicBezTo>
                  <a:lnTo>
                    <a:pt x="21663" y="6645"/>
                  </a:lnTo>
                  <a:lnTo>
                    <a:pt x="21663" y="14077"/>
                  </a:lnTo>
                  <a:lnTo>
                    <a:pt x="20890" y="14077"/>
                  </a:lnTo>
                  <a:cubicBezTo>
                    <a:pt x="20700" y="14077"/>
                    <a:pt x="20548" y="14229"/>
                    <a:pt x="20548" y="14418"/>
                  </a:cubicBezTo>
                  <a:lnTo>
                    <a:pt x="20548" y="15159"/>
                  </a:lnTo>
                  <a:lnTo>
                    <a:pt x="13056" y="15159"/>
                  </a:lnTo>
                  <a:lnTo>
                    <a:pt x="13056" y="14418"/>
                  </a:lnTo>
                  <a:cubicBezTo>
                    <a:pt x="13056" y="14229"/>
                    <a:pt x="12904" y="14077"/>
                    <a:pt x="12715" y="14077"/>
                  </a:cubicBezTo>
                  <a:lnTo>
                    <a:pt x="10571" y="14077"/>
                  </a:lnTo>
                  <a:cubicBezTo>
                    <a:pt x="10382" y="14077"/>
                    <a:pt x="10229" y="14229"/>
                    <a:pt x="10229" y="14418"/>
                  </a:cubicBezTo>
                  <a:lnTo>
                    <a:pt x="10229" y="15159"/>
                  </a:lnTo>
                  <a:lnTo>
                    <a:pt x="2830" y="15159"/>
                  </a:lnTo>
                  <a:lnTo>
                    <a:pt x="2830" y="14418"/>
                  </a:lnTo>
                  <a:cubicBezTo>
                    <a:pt x="2830" y="14229"/>
                    <a:pt x="2676" y="14077"/>
                    <a:pt x="2487" y="14077"/>
                  </a:cubicBezTo>
                  <a:lnTo>
                    <a:pt x="1714" y="14077"/>
                  </a:lnTo>
                  <a:lnTo>
                    <a:pt x="1714" y="11875"/>
                  </a:lnTo>
                  <a:cubicBezTo>
                    <a:pt x="1718" y="11683"/>
                    <a:pt x="1565" y="11525"/>
                    <a:pt x="1372" y="11525"/>
                  </a:cubicBezTo>
                  <a:cubicBezTo>
                    <a:pt x="1180" y="11525"/>
                    <a:pt x="1025" y="11683"/>
                    <a:pt x="1031" y="11875"/>
                  </a:cubicBezTo>
                  <a:lnTo>
                    <a:pt x="1031" y="14077"/>
                  </a:lnTo>
                  <a:lnTo>
                    <a:pt x="343" y="14077"/>
                  </a:lnTo>
                  <a:cubicBezTo>
                    <a:pt x="154" y="14077"/>
                    <a:pt x="1" y="14229"/>
                    <a:pt x="1" y="14419"/>
                  </a:cubicBezTo>
                  <a:lnTo>
                    <a:pt x="1" y="16564"/>
                  </a:lnTo>
                  <a:cubicBezTo>
                    <a:pt x="1" y="16752"/>
                    <a:pt x="154" y="16904"/>
                    <a:pt x="343" y="16906"/>
                  </a:cubicBezTo>
                  <a:lnTo>
                    <a:pt x="2487" y="16906"/>
                  </a:lnTo>
                  <a:cubicBezTo>
                    <a:pt x="2676" y="16904"/>
                    <a:pt x="2830" y="16752"/>
                    <a:pt x="2830" y="16564"/>
                  </a:cubicBezTo>
                  <a:lnTo>
                    <a:pt x="2830" y="15844"/>
                  </a:lnTo>
                  <a:lnTo>
                    <a:pt x="10229" y="15844"/>
                  </a:lnTo>
                  <a:lnTo>
                    <a:pt x="10229" y="16564"/>
                  </a:lnTo>
                  <a:cubicBezTo>
                    <a:pt x="10229" y="16752"/>
                    <a:pt x="10382" y="16904"/>
                    <a:pt x="10571" y="16906"/>
                  </a:cubicBezTo>
                  <a:lnTo>
                    <a:pt x="12715" y="16906"/>
                  </a:lnTo>
                  <a:cubicBezTo>
                    <a:pt x="12904" y="16904"/>
                    <a:pt x="13058" y="16752"/>
                    <a:pt x="13058" y="16564"/>
                  </a:cubicBezTo>
                  <a:lnTo>
                    <a:pt x="13058" y="15844"/>
                  </a:lnTo>
                  <a:lnTo>
                    <a:pt x="20548" y="15844"/>
                  </a:lnTo>
                  <a:lnTo>
                    <a:pt x="20548" y="16564"/>
                  </a:lnTo>
                  <a:cubicBezTo>
                    <a:pt x="20548" y="16752"/>
                    <a:pt x="20702" y="16904"/>
                    <a:pt x="20890" y="16906"/>
                  </a:cubicBezTo>
                  <a:lnTo>
                    <a:pt x="23034" y="16906"/>
                  </a:lnTo>
                  <a:cubicBezTo>
                    <a:pt x="23225" y="16904"/>
                    <a:pt x="23377" y="16752"/>
                    <a:pt x="23377" y="16564"/>
                  </a:cubicBezTo>
                  <a:lnTo>
                    <a:pt x="23377" y="14419"/>
                  </a:lnTo>
                  <a:cubicBezTo>
                    <a:pt x="23377" y="14229"/>
                    <a:pt x="23225" y="14077"/>
                    <a:pt x="23034" y="14077"/>
                  </a:cubicBezTo>
                  <a:lnTo>
                    <a:pt x="22348" y="14077"/>
                  </a:lnTo>
                  <a:lnTo>
                    <a:pt x="22348" y="6645"/>
                  </a:lnTo>
                  <a:lnTo>
                    <a:pt x="23034" y="6645"/>
                  </a:lnTo>
                  <a:cubicBezTo>
                    <a:pt x="23223" y="6645"/>
                    <a:pt x="23375" y="6491"/>
                    <a:pt x="23377" y="6302"/>
                  </a:cubicBezTo>
                  <a:lnTo>
                    <a:pt x="23377" y="4158"/>
                  </a:lnTo>
                  <a:cubicBezTo>
                    <a:pt x="23375" y="3969"/>
                    <a:pt x="23223" y="3816"/>
                    <a:pt x="23034" y="3816"/>
                  </a:cubicBezTo>
                  <a:lnTo>
                    <a:pt x="22347" y="3816"/>
                  </a:lnTo>
                  <a:lnTo>
                    <a:pt x="22347" y="334"/>
                  </a:lnTo>
                  <a:cubicBezTo>
                    <a:pt x="22342" y="148"/>
                    <a:pt x="22190" y="0"/>
                    <a:pt x="22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9" name="Google Shape;1379;p46"/>
          <p:cNvSpPr/>
          <p:nvPr/>
        </p:nvSpPr>
        <p:spPr>
          <a:xfrm>
            <a:off x="13538261" y="6249763"/>
            <a:ext cx="914080" cy="837287"/>
          </a:xfrm>
          <a:custGeom>
            <a:rect b="b" l="l" r="r" t="t"/>
            <a:pathLst>
              <a:path extrusionOk="0" h="21414" w="23378">
                <a:moveTo>
                  <a:pt x="11649" y="2269"/>
                </a:moveTo>
                <a:cubicBezTo>
                  <a:pt x="11651" y="2269"/>
                  <a:pt x="11652" y="2269"/>
                  <a:pt x="11653" y="2269"/>
                </a:cubicBezTo>
                <a:lnTo>
                  <a:pt x="11655" y="2269"/>
                </a:lnTo>
                <a:cubicBezTo>
                  <a:pt x="12361" y="2269"/>
                  <a:pt x="13014" y="2644"/>
                  <a:pt x="13371" y="3253"/>
                </a:cubicBezTo>
                <a:cubicBezTo>
                  <a:pt x="13728" y="3862"/>
                  <a:pt x="13735" y="4617"/>
                  <a:pt x="13389" y="5232"/>
                </a:cubicBezTo>
                <a:cubicBezTo>
                  <a:pt x="13377" y="5252"/>
                  <a:pt x="13365" y="5273"/>
                  <a:pt x="13352" y="5293"/>
                </a:cubicBezTo>
                <a:cubicBezTo>
                  <a:pt x="13339" y="5313"/>
                  <a:pt x="13329" y="5331"/>
                  <a:pt x="13316" y="5349"/>
                </a:cubicBezTo>
                <a:cubicBezTo>
                  <a:pt x="13307" y="5363"/>
                  <a:pt x="13300" y="5374"/>
                  <a:pt x="13291" y="5387"/>
                </a:cubicBezTo>
                <a:cubicBezTo>
                  <a:pt x="13277" y="5406"/>
                  <a:pt x="13264" y="5426"/>
                  <a:pt x="13251" y="5444"/>
                </a:cubicBezTo>
                <a:cubicBezTo>
                  <a:pt x="13244" y="5452"/>
                  <a:pt x="13238" y="5461"/>
                  <a:pt x="13230" y="5470"/>
                </a:cubicBezTo>
                <a:cubicBezTo>
                  <a:pt x="13203" y="5505"/>
                  <a:pt x="13175" y="5539"/>
                  <a:pt x="13145" y="5573"/>
                </a:cubicBezTo>
                <a:lnTo>
                  <a:pt x="13119" y="5603"/>
                </a:lnTo>
                <a:cubicBezTo>
                  <a:pt x="13104" y="5619"/>
                  <a:pt x="13088" y="5635"/>
                  <a:pt x="13072" y="5651"/>
                </a:cubicBezTo>
                <a:cubicBezTo>
                  <a:pt x="13061" y="5664"/>
                  <a:pt x="13049" y="5674"/>
                  <a:pt x="13038" y="5686"/>
                </a:cubicBezTo>
                <a:cubicBezTo>
                  <a:pt x="13023" y="5701"/>
                  <a:pt x="13008" y="5715"/>
                  <a:pt x="12993" y="5728"/>
                </a:cubicBezTo>
                <a:cubicBezTo>
                  <a:pt x="12968" y="5751"/>
                  <a:pt x="12942" y="5775"/>
                  <a:pt x="12914" y="5796"/>
                </a:cubicBezTo>
                <a:cubicBezTo>
                  <a:pt x="12904" y="5805"/>
                  <a:pt x="12894" y="5812"/>
                  <a:pt x="12882" y="5821"/>
                </a:cubicBezTo>
                <a:cubicBezTo>
                  <a:pt x="12861" y="5838"/>
                  <a:pt x="12839" y="5854"/>
                  <a:pt x="12817" y="5872"/>
                </a:cubicBezTo>
                <a:cubicBezTo>
                  <a:pt x="12807" y="5878"/>
                  <a:pt x="12798" y="5885"/>
                  <a:pt x="12789" y="5891"/>
                </a:cubicBezTo>
                <a:cubicBezTo>
                  <a:pt x="12466" y="6115"/>
                  <a:pt x="12084" y="6239"/>
                  <a:pt x="11691" y="6246"/>
                </a:cubicBezTo>
                <a:lnTo>
                  <a:pt x="11655" y="6246"/>
                </a:lnTo>
                <a:cubicBezTo>
                  <a:pt x="11614" y="6246"/>
                  <a:pt x="11574" y="6245"/>
                  <a:pt x="11533" y="6242"/>
                </a:cubicBezTo>
                <a:lnTo>
                  <a:pt x="11505" y="6240"/>
                </a:lnTo>
                <a:cubicBezTo>
                  <a:pt x="11471" y="6237"/>
                  <a:pt x="11437" y="6234"/>
                  <a:pt x="11402" y="6230"/>
                </a:cubicBezTo>
                <a:cubicBezTo>
                  <a:pt x="11397" y="6230"/>
                  <a:pt x="11392" y="6229"/>
                  <a:pt x="11387" y="6229"/>
                </a:cubicBezTo>
                <a:cubicBezTo>
                  <a:pt x="11005" y="6175"/>
                  <a:pt x="10647" y="6012"/>
                  <a:pt x="10355" y="5761"/>
                </a:cubicBezTo>
                <a:cubicBezTo>
                  <a:pt x="10352" y="5759"/>
                  <a:pt x="10349" y="5757"/>
                  <a:pt x="10346" y="5754"/>
                </a:cubicBezTo>
                <a:cubicBezTo>
                  <a:pt x="10316" y="5728"/>
                  <a:pt x="10287" y="5701"/>
                  <a:pt x="10258" y="5672"/>
                </a:cubicBezTo>
                <a:lnTo>
                  <a:pt x="10255" y="5669"/>
                </a:lnTo>
                <a:cubicBezTo>
                  <a:pt x="10227" y="5641"/>
                  <a:pt x="10200" y="5612"/>
                  <a:pt x="10174" y="5583"/>
                </a:cubicBezTo>
                <a:lnTo>
                  <a:pt x="10152" y="5558"/>
                </a:lnTo>
                <a:cubicBezTo>
                  <a:pt x="10133" y="5537"/>
                  <a:pt x="10116" y="5516"/>
                  <a:pt x="10100" y="5495"/>
                </a:cubicBezTo>
                <a:cubicBezTo>
                  <a:pt x="10090" y="5484"/>
                  <a:pt x="10081" y="5473"/>
                  <a:pt x="10072" y="5461"/>
                </a:cubicBezTo>
                <a:cubicBezTo>
                  <a:pt x="10055" y="5438"/>
                  <a:pt x="10036" y="5412"/>
                  <a:pt x="10018" y="5387"/>
                </a:cubicBezTo>
                <a:cubicBezTo>
                  <a:pt x="10011" y="5377"/>
                  <a:pt x="10003" y="5365"/>
                  <a:pt x="9995" y="5354"/>
                </a:cubicBezTo>
                <a:cubicBezTo>
                  <a:pt x="9978" y="5328"/>
                  <a:pt x="9960" y="5300"/>
                  <a:pt x="9944" y="5273"/>
                </a:cubicBezTo>
                <a:cubicBezTo>
                  <a:pt x="9579" y="4659"/>
                  <a:pt x="9572" y="3894"/>
                  <a:pt x="9924" y="3273"/>
                </a:cubicBezTo>
                <a:cubicBezTo>
                  <a:pt x="10277" y="2654"/>
                  <a:pt x="10936" y="2269"/>
                  <a:pt x="11649" y="2269"/>
                </a:cubicBezTo>
                <a:close/>
                <a:moveTo>
                  <a:pt x="11694" y="7365"/>
                </a:moveTo>
                <a:lnTo>
                  <a:pt x="13352" y="10781"/>
                </a:lnTo>
                <a:lnTo>
                  <a:pt x="11967" y="10781"/>
                </a:lnTo>
                <a:lnTo>
                  <a:pt x="11967" y="10079"/>
                </a:lnTo>
                <a:cubicBezTo>
                  <a:pt x="11967" y="9890"/>
                  <a:pt x="11813" y="9737"/>
                  <a:pt x="11624" y="9737"/>
                </a:cubicBezTo>
                <a:cubicBezTo>
                  <a:pt x="11434" y="9737"/>
                  <a:pt x="11281" y="9890"/>
                  <a:pt x="11281" y="10080"/>
                </a:cubicBezTo>
                <a:lnTo>
                  <a:pt x="11281" y="10781"/>
                </a:lnTo>
                <a:lnTo>
                  <a:pt x="10030" y="10781"/>
                </a:lnTo>
                <a:lnTo>
                  <a:pt x="11694" y="7365"/>
                </a:lnTo>
                <a:close/>
                <a:moveTo>
                  <a:pt x="13658" y="6031"/>
                </a:moveTo>
                <a:lnTo>
                  <a:pt x="18305" y="15621"/>
                </a:lnTo>
                <a:cubicBezTo>
                  <a:pt x="18124" y="15672"/>
                  <a:pt x="17940" y="15697"/>
                  <a:pt x="17759" y="15697"/>
                </a:cubicBezTo>
                <a:cubicBezTo>
                  <a:pt x="17004" y="15697"/>
                  <a:pt x="16291" y="15268"/>
                  <a:pt x="15951" y="14559"/>
                </a:cubicBezTo>
                <a:lnTo>
                  <a:pt x="12218" y="6874"/>
                </a:lnTo>
                <a:cubicBezTo>
                  <a:pt x="12486" y="6816"/>
                  <a:pt x="12743" y="6718"/>
                  <a:pt x="12981" y="6581"/>
                </a:cubicBezTo>
                <a:lnTo>
                  <a:pt x="13017" y="6561"/>
                </a:lnTo>
                <a:cubicBezTo>
                  <a:pt x="13036" y="6549"/>
                  <a:pt x="13053" y="6539"/>
                  <a:pt x="13072" y="6527"/>
                </a:cubicBezTo>
                <a:cubicBezTo>
                  <a:pt x="13090" y="6516"/>
                  <a:pt x="13109" y="6504"/>
                  <a:pt x="13127" y="6491"/>
                </a:cubicBezTo>
                <a:lnTo>
                  <a:pt x="13165" y="6467"/>
                </a:lnTo>
                <a:cubicBezTo>
                  <a:pt x="13194" y="6446"/>
                  <a:pt x="13223" y="6426"/>
                  <a:pt x="13251" y="6404"/>
                </a:cubicBezTo>
                <a:lnTo>
                  <a:pt x="13258" y="6400"/>
                </a:lnTo>
                <a:cubicBezTo>
                  <a:pt x="13403" y="6291"/>
                  <a:pt x="13538" y="6168"/>
                  <a:pt x="13658" y="6031"/>
                </a:cubicBezTo>
                <a:close/>
                <a:moveTo>
                  <a:pt x="21021" y="2383"/>
                </a:moveTo>
                <a:cubicBezTo>
                  <a:pt x="21986" y="2551"/>
                  <a:pt x="22688" y="3388"/>
                  <a:pt x="22689" y="4366"/>
                </a:cubicBezTo>
                <a:lnTo>
                  <a:pt x="22691" y="17143"/>
                </a:lnTo>
                <a:cubicBezTo>
                  <a:pt x="22650" y="17096"/>
                  <a:pt x="22607" y="17051"/>
                  <a:pt x="22563" y="17008"/>
                </a:cubicBezTo>
                <a:cubicBezTo>
                  <a:pt x="22144" y="16597"/>
                  <a:pt x="21603" y="16335"/>
                  <a:pt x="21021" y="16262"/>
                </a:cubicBezTo>
                <a:lnTo>
                  <a:pt x="21021" y="14256"/>
                </a:lnTo>
                <a:cubicBezTo>
                  <a:pt x="21025" y="14063"/>
                  <a:pt x="20870" y="13905"/>
                  <a:pt x="20679" y="13905"/>
                </a:cubicBezTo>
                <a:cubicBezTo>
                  <a:pt x="20486" y="13905"/>
                  <a:pt x="20330" y="14063"/>
                  <a:pt x="20335" y="14256"/>
                </a:cubicBezTo>
                <a:lnTo>
                  <a:pt x="20335" y="16583"/>
                </a:lnTo>
                <a:cubicBezTo>
                  <a:pt x="20335" y="16773"/>
                  <a:pt x="20489" y="16927"/>
                  <a:pt x="20679" y="16927"/>
                </a:cubicBezTo>
                <a:cubicBezTo>
                  <a:pt x="20712" y="16927"/>
                  <a:pt x="20745" y="16927"/>
                  <a:pt x="20779" y="16929"/>
                </a:cubicBezTo>
                <a:cubicBezTo>
                  <a:pt x="20787" y="16929"/>
                  <a:pt x="20796" y="16929"/>
                  <a:pt x="20805" y="16931"/>
                </a:cubicBezTo>
                <a:cubicBezTo>
                  <a:pt x="20830" y="16932"/>
                  <a:pt x="20854" y="16934"/>
                  <a:pt x="20880" y="16937"/>
                </a:cubicBezTo>
                <a:lnTo>
                  <a:pt x="20904" y="16940"/>
                </a:lnTo>
                <a:cubicBezTo>
                  <a:pt x="20930" y="16943"/>
                  <a:pt x="20956" y="16945"/>
                  <a:pt x="20980" y="16948"/>
                </a:cubicBezTo>
                <a:cubicBezTo>
                  <a:pt x="20986" y="16950"/>
                  <a:pt x="20991" y="16951"/>
                  <a:pt x="20996" y="16951"/>
                </a:cubicBezTo>
                <a:cubicBezTo>
                  <a:pt x="21025" y="16956"/>
                  <a:pt x="21053" y="16961"/>
                  <a:pt x="21081" y="16967"/>
                </a:cubicBezTo>
                <a:cubicBezTo>
                  <a:pt x="21083" y="16967"/>
                  <a:pt x="21085" y="16967"/>
                  <a:pt x="21088" y="16969"/>
                </a:cubicBezTo>
                <a:cubicBezTo>
                  <a:pt x="21700" y="17096"/>
                  <a:pt x="22218" y="17502"/>
                  <a:pt x="22491" y="18065"/>
                </a:cubicBezTo>
                <a:lnTo>
                  <a:pt x="22492" y="18070"/>
                </a:lnTo>
                <a:cubicBezTo>
                  <a:pt x="22505" y="18096"/>
                  <a:pt x="22517" y="18123"/>
                  <a:pt x="22528" y="18151"/>
                </a:cubicBezTo>
                <a:cubicBezTo>
                  <a:pt x="22531" y="18157"/>
                  <a:pt x="22534" y="18164"/>
                  <a:pt x="22537" y="18170"/>
                </a:cubicBezTo>
                <a:cubicBezTo>
                  <a:pt x="22546" y="18192"/>
                  <a:pt x="22555" y="18213"/>
                  <a:pt x="22563" y="18237"/>
                </a:cubicBezTo>
                <a:cubicBezTo>
                  <a:pt x="22568" y="18248"/>
                  <a:pt x="22572" y="18260"/>
                  <a:pt x="22576" y="18273"/>
                </a:cubicBezTo>
                <a:cubicBezTo>
                  <a:pt x="22582" y="18289"/>
                  <a:pt x="22588" y="18306"/>
                  <a:pt x="22594" y="18322"/>
                </a:cubicBezTo>
                <a:cubicBezTo>
                  <a:pt x="22600" y="18340"/>
                  <a:pt x="22604" y="18358"/>
                  <a:pt x="22610" y="18376"/>
                </a:cubicBezTo>
                <a:cubicBezTo>
                  <a:pt x="22613" y="18387"/>
                  <a:pt x="22615" y="18399"/>
                  <a:pt x="22620" y="18411"/>
                </a:cubicBezTo>
                <a:cubicBezTo>
                  <a:pt x="22626" y="18434"/>
                  <a:pt x="22631" y="18456"/>
                  <a:pt x="22637" y="18479"/>
                </a:cubicBezTo>
                <a:cubicBezTo>
                  <a:pt x="22639" y="18486"/>
                  <a:pt x="22640" y="18493"/>
                  <a:pt x="22642" y="18501"/>
                </a:cubicBezTo>
                <a:cubicBezTo>
                  <a:pt x="22647" y="18527"/>
                  <a:pt x="22653" y="18553"/>
                  <a:pt x="22658" y="18580"/>
                </a:cubicBezTo>
                <a:cubicBezTo>
                  <a:pt x="22658" y="18583"/>
                  <a:pt x="22659" y="18588"/>
                  <a:pt x="22660" y="18591"/>
                </a:cubicBezTo>
                <a:cubicBezTo>
                  <a:pt x="22665" y="18621"/>
                  <a:pt x="22669" y="18651"/>
                  <a:pt x="22673" y="18681"/>
                </a:cubicBezTo>
                <a:cubicBezTo>
                  <a:pt x="22682" y="18744"/>
                  <a:pt x="22687" y="18810"/>
                  <a:pt x="22689" y="18875"/>
                </a:cubicBezTo>
                <a:cubicBezTo>
                  <a:pt x="22662" y="19907"/>
                  <a:pt x="21816" y="20726"/>
                  <a:pt x="20786" y="20726"/>
                </a:cubicBezTo>
                <a:cubicBezTo>
                  <a:pt x="20783" y="20726"/>
                  <a:pt x="20780" y="20726"/>
                  <a:pt x="20777" y="20726"/>
                </a:cubicBezTo>
                <a:lnTo>
                  <a:pt x="2601" y="20726"/>
                </a:lnTo>
                <a:cubicBezTo>
                  <a:pt x="2597" y="20726"/>
                  <a:pt x="2593" y="20726"/>
                  <a:pt x="2590" y="20726"/>
                </a:cubicBezTo>
                <a:cubicBezTo>
                  <a:pt x="1560" y="20726"/>
                  <a:pt x="716" y="19906"/>
                  <a:pt x="689" y="18875"/>
                </a:cubicBezTo>
                <a:cubicBezTo>
                  <a:pt x="691" y="18810"/>
                  <a:pt x="696" y="18744"/>
                  <a:pt x="705" y="18681"/>
                </a:cubicBezTo>
                <a:cubicBezTo>
                  <a:pt x="707" y="18650"/>
                  <a:pt x="713" y="18620"/>
                  <a:pt x="718" y="18591"/>
                </a:cubicBezTo>
                <a:lnTo>
                  <a:pt x="721" y="18580"/>
                </a:lnTo>
                <a:cubicBezTo>
                  <a:pt x="725" y="18553"/>
                  <a:pt x="729" y="18525"/>
                  <a:pt x="736" y="18501"/>
                </a:cubicBezTo>
                <a:cubicBezTo>
                  <a:pt x="738" y="18493"/>
                  <a:pt x="739" y="18486"/>
                  <a:pt x="741" y="18479"/>
                </a:cubicBezTo>
                <a:cubicBezTo>
                  <a:pt x="747" y="18456"/>
                  <a:pt x="752" y="18434"/>
                  <a:pt x="758" y="18411"/>
                </a:cubicBezTo>
                <a:cubicBezTo>
                  <a:pt x="763" y="18399"/>
                  <a:pt x="765" y="18387"/>
                  <a:pt x="768" y="18376"/>
                </a:cubicBezTo>
                <a:cubicBezTo>
                  <a:pt x="774" y="18357"/>
                  <a:pt x="779" y="18340"/>
                  <a:pt x="784" y="18322"/>
                </a:cubicBezTo>
                <a:cubicBezTo>
                  <a:pt x="790" y="18305"/>
                  <a:pt x="796" y="18289"/>
                  <a:pt x="802" y="18273"/>
                </a:cubicBezTo>
                <a:lnTo>
                  <a:pt x="815" y="18237"/>
                </a:lnTo>
                <a:cubicBezTo>
                  <a:pt x="824" y="18213"/>
                  <a:pt x="832" y="18192"/>
                  <a:pt x="841" y="18170"/>
                </a:cubicBezTo>
                <a:cubicBezTo>
                  <a:pt x="844" y="18164"/>
                  <a:pt x="847" y="18157"/>
                  <a:pt x="850" y="18150"/>
                </a:cubicBezTo>
                <a:cubicBezTo>
                  <a:pt x="861" y="18123"/>
                  <a:pt x="873" y="18096"/>
                  <a:pt x="886" y="18070"/>
                </a:cubicBezTo>
                <a:cubicBezTo>
                  <a:pt x="886" y="18068"/>
                  <a:pt x="887" y="18067"/>
                  <a:pt x="887" y="18065"/>
                </a:cubicBezTo>
                <a:cubicBezTo>
                  <a:pt x="1160" y="17501"/>
                  <a:pt x="1678" y="17096"/>
                  <a:pt x="2292" y="16967"/>
                </a:cubicBezTo>
                <a:lnTo>
                  <a:pt x="2296" y="16967"/>
                </a:lnTo>
                <a:cubicBezTo>
                  <a:pt x="2325" y="16961"/>
                  <a:pt x="2354" y="16956"/>
                  <a:pt x="2383" y="16951"/>
                </a:cubicBezTo>
                <a:lnTo>
                  <a:pt x="2398" y="16948"/>
                </a:lnTo>
                <a:cubicBezTo>
                  <a:pt x="2424" y="16945"/>
                  <a:pt x="2450" y="16943"/>
                  <a:pt x="2476" y="16938"/>
                </a:cubicBezTo>
                <a:cubicBezTo>
                  <a:pt x="2483" y="16938"/>
                  <a:pt x="2490" y="16937"/>
                  <a:pt x="2498" y="16937"/>
                </a:cubicBezTo>
                <a:cubicBezTo>
                  <a:pt x="2524" y="16934"/>
                  <a:pt x="2548" y="16932"/>
                  <a:pt x="2575" y="16931"/>
                </a:cubicBezTo>
                <a:cubicBezTo>
                  <a:pt x="2583" y="16931"/>
                  <a:pt x="2591" y="16929"/>
                  <a:pt x="2599" y="16928"/>
                </a:cubicBezTo>
                <a:cubicBezTo>
                  <a:pt x="2633" y="16927"/>
                  <a:pt x="2666" y="16927"/>
                  <a:pt x="2701" y="16927"/>
                </a:cubicBezTo>
                <a:cubicBezTo>
                  <a:pt x="2889" y="16925"/>
                  <a:pt x="3043" y="16773"/>
                  <a:pt x="3043" y="16583"/>
                </a:cubicBezTo>
                <a:lnTo>
                  <a:pt x="3043" y="8862"/>
                </a:lnTo>
                <a:cubicBezTo>
                  <a:pt x="3043" y="8672"/>
                  <a:pt x="2889" y="8518"/>
                  <a:pt x="2701" y="8518"/>
                </a:cubicBezTo>
                <a:cubicBezTo>
                  <a:pt x="2511" y="8518"/>
                  <a:pt x="2357" y="8672"/>
                  <a:pt x="2357" y="8862"/>
                </a:cubicBezTo>
                <a:lnTo>
                  <a:pt x="2357" y="16262"/>
                </a:lnTo>
                <a:cubicBezTo>
                  <a:pt x="1775" y="16335"/>
                  <a:pt x="1234" y="16597"/>
                  <a:pt x="816" y="17008"/>
                </a:cubicBezTo>
                <a:cubicBezTo>
                  <a:pt x="771" y="17051"/>
                  <a:pt x="729" y="17096"/>
                  <a:pt x="689" y="17143"/>
                </a:cubicBezTo>
                <a:lnTo>
                  <a:pt x="689" y="4366"/>
                </a:lnTo>
                <a:cubicBezTo>
                  <a:pt x="689" y="3388"/>
                  <a:pt x="1392" y="2551"/>
                  <a:pt x="2357" y="2383"/>
                </a:cubicBezTo>
                <a:lnTo>
                  <a:pt x="2357" y="7489"/>
                </a:lnTo>
                <a:cubicBezTo>
                  <a:pt x="2357" y="7678"/>
                  <a:pt x="2511" y="7832"/>
                  <a:pt x="2699" y="7832"/>
                </a:cubicBezTo>
                <a:cubicBezTo>
                  <a:pt x="2889" y="7832"/>
                  <a:pt x="3043" y="7678"/>
                  <a:pt x="3043" y="7489"/>
                </a:cubicBezTo>
                <a:lnTo>
                  <a:pt x="3043" y="6089"/>
                </a:lnTo>
                <a:lnTo>
                  <a:pt x="8939" y="6089"/>
                </a:lnTo>
                <a:lnTo>
                  <a:pt x="8441" y="7115"/>
                </a:lnTo>
                <a:lnTo>
                  <a:pt x="8212" y="7587"/>
                </a:lnTo>
                <a:cubicBezTo>
                  <a:pt x="8130" y="7756"/>
                  <a:pt x="8201" y="7962"/>
                  <a:pt x="8370" y="8045"/>
                </a:cubicBezTo>
                <a:cubicBezTo>
                  <a:pt x="8382" y="8051"/>
                  <a:pt x="8395" y="8055"/>
                  <a:pt x="8407" y="8059"/>
                </a:cubicBezTo>
                <a:lnTo>
                  <a:pt x="8415" y="8062"/>
                </a:lnTo>
                <a:cubicBezTo>
                  <a:pt x="8424" y="8065"/>
                  <a:pt x="8434" y="8068"/>
                  <a:pt x="8441" y="8070"/>
                </a:cubicBezTo>
                <a:cubicBezTo>
                  <a:pt x="8446" y="8071"/>
                  <a:pt x="8450" y="8071"/>
                  <a:pt x="8455" y="8073"/>
                </a:cubicBezTo>
                <a:cubicBezTo>
                  <a:pt x="8462" y="8074"/>
                  <a:pt x="8470" y="8075"/>
                  <a:pt x="8478" y="8075"/>
                </a:cubicBezTo>
                <a:lnTo>
                  <a:pt x="8491" y="8077"/>
                </a:lnTo>
                <a:lnTo>
                  <a:pt x="8513" y="8078"/>
                </a:lnTo>
                <a:lnTo>
                  <a:pt x="8526" y="8078"/>
                </a:lnTo>
                <a:cubicBezTo>
                  <a:pt x="8540" y="8078"/>
                  <a:pt x="8553" y="8077"/>
                  <a:pt x="8566" y="8075"/>
                </a:cubicBezTo>
                <a:lnTo>
                  <a:pt x="8569" y="8075"/>
                </a:lnTo>
                <a:cubicBezTo>
                  <a:pt x="8582" y="8074"/>
                  <a:pt x="8597" y="8071"/>
                  <a:pt x="8610" y="8067"/>
                </a:cubicBezTo>
                <a:cubicBezTo>
                  <a:pt x="8613" y="8067"/>
                  <a:pt x="8617" y="8065"/>
                  <a:pt x="8620" y="8064"/>
                </a:cubicBezTo>
                <a:cubicBezTo>
                  <a:pt x="8632" y="8061"/>
                  <a:pt x="8642" y="8057"/>
                  <a:pt x="8653" y="8052"/>
                </a:cubicBezTo>
                <a:cubicBezTo>
                  <a:pt x="8656" y="8052"/>
                  <a:pt x="8658" y="8051"/>
                  <a:pt x="8661" y="8049"/>
                </a:cubicBezTo>
                <a:cubicBezTo>
                  <a:pt x="8674" y="8044"/>
                  <a:pt x="8685" y="8038"/>
                  <a:pt x="8697" y="8030"/>
                </a:cubicBezTo>
                <a:cubicBezTo>
                  <a:pt x="8700" y="8028"/>
                  <a:pt x="8703" y="8026"/>
                  <a:pt x="8706" y="8025"/>
                </a:cubicBezTo>
                <a:cubicBezTo>
                  <a:pt x="8716" y="8019"/>
                  <a:pt x="8724" y="8012"/>
                  <a:pt x="8733" y="8004"/>
                </a:cubicBezTo>
                <a:lnTo>
                  <a:pt x="8742" y="7999"/>
                </a:lnTo>
                <a:cubicBezTo>
                  <a:pt x="8752" y="7988"/>
                  <a:pt x="8762" y="7980"/>
                  <a:pt x="8772" y="7970"/>
                </a:cubicBezTo>
                <a:lnTo>
                  <a:pt x="8778" y="7964"/>
                </a:lnTo>
                <a:cubicBezTo>
                  <a:pt x="8785" y="7954"/>
                  <a:pt x="8793" y="7945"/>
                  <a:pt x="8800" y="7935"/>
                </a:cubicBezTo>
                <a:cubicBezTo>
                  <a:pt x="8803" y="7932"/>
                  <a:pt x="8804" y="7927"/>
                  <a:pt x="8807" y="7925"/>
                </a:cubicBezTo>
                <a:cubicBezTo>
                  <a:pt x="8814" y="7913"/>
                  <a:pt x="8823" y="7900"/>
                  <a:pt x="8829" y="7885"/>
                </a:cubicBezTo>
                <a:lnTo>
                  <a:pt x="8893" y="7756"/>
                </a:lnTo>
                <a:lnTo>
                  <a:pt x="9704" y="6088"/>
                </a:lnTo>
                <a:cubicBezTo>
                  <a:pt x="9718" y="6104"/>
                  <a:pt x="9733" y="6118"/>
                  <a:pt x="9747" y="6133"/>
                </a:cubicBezTo>
                <a:cubicBezTo>
                  <a:pt x="9754" y="6140"/>
                  <a:pt x="9762" y="6149"/>
                  <a:pt x="9770" y="6156"/>
                </a:cubicBezTo>
                <a:cubicBezTo>
                  <a:pt x="9791" y="6178"/>
                  <a:pt x="9812" y="6198"/>
                  <a:pt x="9834" y="6217"/>
                </a:cubicBezTo>
                <a:cubicBezTo>
                  <a:pt x="9862" y="6243"/>
                  <a:pt x="9888" y="6268"/>
                  <a:pt x="9917" y="6291"/>
                </a:cubicBezTo>
                <a:cubicBezTo>
                  <a:pt x="9923" y="6297"/>
                  <a:pt x="9930" y="6303"/>
                  <a:pt x="9936" y="6307"/>
                </a:cubicBezTo>
                <a:cubicBezTo>
                  <a:pt x="9960" y="6327"/>
                  <a:pt x="9985" y="6348"/>
                  <a:pt x="10010" y="6368"/>
                </a:cubicBezTo>
                <a:cubicBezTo>
                  <a:pt x="10013" y="6369"/>
                  <a:pt x="10016" y="6372"/>
                  <a:pt x="10018" y="6375"/>
                </a:cubicBezTo>
                <a:cubicBezTo>
                  <a:pt x="10354" y="6635"/>
                  <a:pt x="10745" y="6810"/>
                  <a:pt x="11162" y="6889"/>
                </a:cubicBezTo>
                <a:lnTo>
                  <a:pt x="7426" y="14562"/>
                </a:lnTo>
                <a:cubicBezTo>
                  <a:pt x="7297" y="14832"/>
                  <a:pt x="7108" y="15068"/>
                  <a:pt x="6875" y="15255"/>
                </a:cubicBezTo>
                <a:cubicBezTo>
                  <a:pt x="6514" y="15545"/>
                  <a:pt x="6068" y="15697"/>
                  <a:pt x="5616" y="15697"/>
                </a:cubicBezTo>
                <a:cubicBezTo>
                  <a:pt x="5434" y="15697"/>
                  <a:pt x="5251" y="15673"/>
                  <a:pt x="5071" y="15622"/>
                </a:cubicBezTo>
                <a:lnTo>
                  <a:pt x="8222" y="9134"/>
                </a:lnTo>
                <a:cubicBezTo>
                  <a:pt x="8296" y="8966"/>
                  <a:pt x="8224" y="8769"/>
                  <a:pt x="8058" y="8688"/>
                </a:cubicBezTo>
                <a:cubicBezTo>
                  <a:pt x="8010" y="8664"/>
                  <a:pt x="7959" y="8653"/>
                  <a:pt x="7909" y="8653"/>
                </a:cubicBezTo>
                <a:cubicBezTo>
                  <a:pt x="7786" y="8653"/>
                  <a:pt x="7668" y="8719"/>
                  <a:pt x="7606" y="8834"/>
                </a:cubicBezTo>
                <a:lnTo>
                  <a:pt x="6660" y="10781"/>
                </a:lnTo>
                <a:lnTo>
                  <a:pt x="5366" y="10781"/>
                </a:lnTo>
                <a:cubicBezTo>
                  <a:pt x="5363" y="10781"/>
                  <a:pt x="5361" y="10781"/>
                  <a:pt x="5358" y="10781"/>
                </a:cubicBezTo>
                <a:cubicBezTo>
                  <a:pt x="5169" y="10781"/>
                  <a:pt x="5015" y="10935"/>
                  <a:pt x="5015" y="11125"/>
                </a:cubicBezTo>
                <a:cubicBezTo>
                  <a:pt x="5015" y="11314"/>
                  <a:pt x="5169" y="11467"/>
                  <a:pt x="5358" y="11467"/>
                </a:cubicBezTo>
                <a:cubicBezTo>
                  <a:pt x="5361" y="11467"/>
                  <a:pt x="5363" y="11467"/>
                  <a:pt x="5366" y="11467"/>
                </a:cubicBezTo>
                <a:lnTo>
                  <a:pt x="6328" y="11467"/>
                </a:lnTo>
                <a:lnTo>
                  <a:pt x="4292" y="15659"/>
                </a:lnTo>
                <a:cubicBezTo>
                  <a:pt x="4288" y="15669"/>
                  <a:pt x="4284" y="15679"/>
                  <a:pt x="4279" y="15689"/>
                </a:cubicBezTo>
                <a:cubicBezTo>
                  <a:pt x="4263" y="15731"/>
                  <a:pt x="4257" y="15776"/>
                  <a:pt x="4259" y="15821"/>
                </a:cubicBezTo>
                <a:cubicBezTo>
                  <a:pt x="4260" y="15856"/>
                  <a:pt x="4266" y="15889"/>
                  <a:pt x="4276" y="15921"/>
                </a:cubicBezTo>
                <a:cubicBezTo>
                  <a:pt x="4307" y="16007"/>
                  <a:pt x="4369" y="16078"/>
                  <a:pt x="4452" y="16117"/>
                </a:cubicBezTo>
                <a:cubicBezTo>
                  <a:pt x="4828" y="16298"/>
                  <a:pt x="5226" y="16384"/>
                  <a:pt x="5618" y="16384"/>
                </a:cubicBezTo>
                <a:cubicBezTo>
                  <a:pt x="6619" y="16384"/>
                  <a:pt x="7580" y="15823"/>
                  <a:pt x="8044" y="14861"/>
                </a:cubicBezTo>
                <a:lnTo>
                  <a:pt x="9696" y="11467"/>
                </a:lnTo>
                <a:lnTo>
                  <a:pt x="11281" y="11467"/>
                </a:lnTo>
                <a:lnTo>
                  <a:pt x="11281" y="12515"/>
                </a:lnTo>
                <a:cubicBezTo>
                  <a:pt x="11281" y="12705"/>
                  <a:pt x="11434" y="12859"/>
                  <a:pt x="11624" y="12859"/>
                </a:cubicBezTo>
                <a:cubicBezTo>
                  <a:pt x="11813" y="12859"/>
                  <a:pt x="11967" y="12705"/>
                  <a:pt x="11967" y="12515"/>
                </a:cubicBezTo>
                <a:lnTo>
                  <a:pt x="11967" y="11467"/>
                </a:lnTo>
                <a:lnTo>
                  <a:pt x="13686" y="11467"/>
                </a:lnTo>
                <a:lnTo>
                  <a:pt x="15333" y="14858"/>
                </a:lnTo>
                <a:cubicBezTo>
                  <a:pt x="15792" y="15818"/>
                  <a:pt x="16751" y="16385"/>
                  <a:pt x="17757" y="16385"/>
                </a:cubicBezTo>
                <a:cubicBezTo>
                  <a:pt x="18100" y="16385"/>
                  <a:pt x="18449" y="16319"/>
                  <a:pt x="18785" y="16179"/>
                </a:cubicBezTo>
                <a:cubicBezTo>
                  <a:pt x="18832" y="16159"/>
                  <a:pt x="18878" y="16139"/>
                  <a:pt x="18925" y="16117"/>
                </a:cubicBezTo>
                <a:cubicBezTo>
                  <a:pt x="19096" y="16034"/>
                  <a:pt x="19167" y="15828"/>
                  <a:pt x="19084" y="15657"/>
                </a:cubicBezTo>
                <a:lnTo>
                  <a:pt x="17053" y="11466"/>
                </a:lnTo>
                <a:lnTo>
                  <a:pt x="17883" y="11466"/>
                </a:lnTo>
                <a:cubicBezTo>
                  <a:pt x="17887" y="11466"/>
                  <a:pt x="17890" y="11466"/>
                  <a:pt x="17894" y="11466"/>
                </a:cubicBezTo>
                <a:cubicBezTo>
                  <a:pt x="18082" y="11466"/>
                  <a:pt x="18234" y="11313"/>
                  <a:pt x="18234" y="11123"/>
                </a:cubicBezTo>
                <a:cubicBezTo>
                  <a:pt x="18234" y="10933"/>
                  <a:pt x="18080" y="10781"/>
                  <a:pt x="17891" y="10781"/>
                </a:cubicBezTo>
                <a:cubicBezTo>
                  <a:pt x="17888" y="10781"/>
                  <a:pt x="17886" y="10781"/>
                  <a:pt x="17883" y="10781"/>
                </a:cubicBezTo>
                <a:lnTo>
                  <a:pt x="16721" y="10781"/>
                </a:lnTo>
                <a:lnTo>
                  <a:pt x="14448" y="6091"/>
                </a:lnTo>
                <a:lnTo>
                  <a:pt x="20335" y="6091"/>
                </a:lnTo>
                <a:lnTo>
                  <a:pt x="20335" y="12883"/>
                </a:lnTo>
                <a:cubicBezTo>
                  <a:pt x="20330" y="13075"/>
                  <a:pt x="20486" y="13234"/>
                  <a:pt x="20679" y="13234"/>
                </a:cubicBezTo>
                <a:cubicBezTo>
                  <a:pt x="20872" y="13234"/>
                  <a:pt x="21025" y="13075"/>
                  <a:pt x="21021" y="12883"/>
                </a:cubicBezTo>
                <a:lnTo>
                  <a:pt x="21021" y="2383"/>
                </a:lnTo>
                <a:close/>
                <a:moveTo>
                  <a:pt x="11655" y="0"/>
                </a:moveTo>
                <a:cubicBezTo>
                  <a:pt x="11466" y="0"/>
                  <a:pt x="11313" y="154"/>
                  <a:pt x="11313" y="344"/>
                </a:cubicBezTo>
                <a:lnTo>
                  <a:pt x="11313" y="1606"/>
                </a:lnTo>
                <a:cubicBezTo>
                  <a:pt x="9998" y="1776"/>
                  <a:pt x="8980" y="2901"/>
                  <a:pt x="8980" y="4258"/>
                </a:cubicBezTo>
                <a:cubicBezTo>
                  <a:pt x="8980" y="4655"/>
                  <a:pt x="9068" y="5046"/>
                  <a:pt x="9238" y="5405"/>
                </a:cubicBezTo>
                <a:lnTo>
                  <a:pt x="3043" y="5405"/>
                </a:lnTo>
                <a:lnTo>
                  <a:pt x="3043" y="2010"/>
                </a:lnTo>
                <a:cubicBezTo>
                  <a:pt x="3043" y="1820"/>
                  <a:pt x="2889" y="1666"/>
                  <a:pt x="2699" y="1666"/>
                </a:cubicBezTo>
                <a:cubicBezTo>
                  <a:pt x="1212" y="1666"/>
                  <a:pt x="1" y="2877"/>
                  <a:pt x="1" y="4366"/>
                </a:cubicBezTo>
                <a:lnTo>
                  <a:pt x="1" y="18937"/>
                </a:lnTo>
                <a:cubicBezTo>
                  <a:pt x="1" y="18962"/>
                  <a:pt x="4" y="18987"/>
                  <a:pt x="10" y="19011"/>
                </a:cubicBezTo>
                <a:cubicBezTo>
                  <a:pt x="113" y="20366"/>
                  <a:pt x="1241" y="21414"/>
                  <a:pt x="2601" y="21414"/>
                </a:cubicBezTo>
                <a:lnTo>
                  <a:pt x="20777" y="21414"/>
                </a:lnTo>
                <a:cubicBezTo>
                  <a:pt x="22137" y="21414"/>
                  <a:pt x="23265" y="20366"/>
                  <a:pt x="23368" y="19013"/>
                </a:cubicBezTo>
                <a:cubicBezTo>
                  <a:pt x="23374" y="18988"/>
                  <a:pt x="23377" y="18963"/>
                  <a:pt x="23377" y="18939"/>
                </a:cubicBezTo>
                <a:lnTo>
                  <a:pt x="23377" y="4366"/>
                </a:lnTo>
                <a:cubicBezTo>
                  <a:pt x="23377" y="2877"/>
                  <a:pt x="22166" y="1667"/>
                  <a:pt x="20679" y="1667"/>
                </a:cubicBezTo>
                <a:cubicBezTo>
                  <a:pt x="20489" y="1667"/>
                  <a:pt x="20335" y="1821"/>
                  <a:pt x="20335" y="2010"/>
                </a:cubicBezTo>
                <a:lnTo>
                  <a:pt x="20335" y="5405"/>
                </a:lnTo>
                <a:lnTo>
                  <a:pt x="14115" y="5405"/>
                </a:lnTo>
                <a:lnTo>
                  <a:pt x="14092" y="5358"/>
                </a:lnTo>
                <a:cubicBezTo>
                  <a:pt x="14249" y="5013"/>
                  <a:pt x="14330" y="4639"/>
                  <a:pt x="14330" y="4258"/>
                </a:cubicBezTo>
                <a:cubicBezTo>
                  <a:pt x="14330" y="2901"/>
                  <a:pt x="13312" y="1776"/>
                  <a:pt x="11999" y="1606"/>
                </a:cubicBezTo>
                <a:lnTo>
                  <a:pt x="11999" y="344"/>
                </a:lnTo>
                <a:cubicBezTo>
                  <a:pt x="11999" y="154"/>
                  <a:pt x="11845" y="0"/>
                  <a:pt x="116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0" name="Google Shape;1380;p46"/>
          <p:cNvGrpSpPr/>
          <p:nvPr/>
        </p:nvGrpSpPr>
        <p:grpSpPr>
          <a:xfrm>
            <a:off x="8678487" y="7668215"/>
            <a:ext cx="633444" cy="854079"/>
            <a:chOff x="293125" y="4718600"/>
            <a:chExt cx="433450" cy="584425"/>
          </a:xfrm>
        </p:grpSpPr>
        <p:sp>
          <p:nvSpPr>
            <p:cNvPr id="1381" name="Google Shape;1381;p46"/>
            <p:cNvSpPr/>
            <p:nvPr/>
          </p:nvSpPr>
          <p:spPr>
            <a:xfrm>
              <a:off x="463125" y="4755700"/>
              <a:ext cx="263450" cy="547325"/>
            </a:xfrm>
            <a:custGeom>
              <a:rect b="b" l="l" r="r" t="t"/>
              <a:pathLst>
                <a:path extrusionOk="0" h="21893" w="10538">
                  <a:moveTo>
                    <a:pt x="6475" y="687"/>
                  </a:moveTo>
                  <a:lnTo>
                    <a:pt x="6475" y="3567"/>
                  </a:lnTo>
                  <a:lnTo>
                    <a:pt x="4064" y="3567"/>
                  </a:lnTo>
                  <a:lnTo>
                    <a:pt x="4064" y="687"/>
                  </a:lnTo>
                  <a:close/>
                  <a:moveTo>
                    <a:pt x="3722" y="1"/>
                  </a:moveTo>
                  <a:cubicBezTo>
                    <a:pt x="3533" y="1"/>
                    <a:pt x="3379" y="154"/>
                    <a:pt x="3379" y="343"/>
                  </a:cubicBezTo>
                  <a:lnTo>
                    <a:pt x="3379" y="3567"/>
                  </a:lnTo>
                  <a:lnTo>
                    <a:pt x="1576" y="3567"/>
                  </a:lnTo>
                  <a:cubicBezTo>
                    <a:pt x="1386" y="3567"/>
                    <a:pt x="1232" y="3720"/>
                    <a:pt x="1232" y="3910"/>
                  </a:cubicBezTo>
                  <a:lnTo>
                    <a:pt x="1232" y="6010"/>
                  </a:lnTo>
                  <a:lnTo>
                    <a:pt x="344" y="6010"/>
                  </a:lnTo>
                  <a:cubicBezTo>
                    <a:pt x="154" y="6010"/>
                    <a:pt x="1" y="6163"/>
                    <a:pt x="1" y="6354"/>
                  </a:cubicBezTo>
                  <a:lnTo>
                    <a:pt x="1" y="21550"/>
                  </a:lnTo>
                  <a:cubicBezTo>
                    <a:pt x="1" y="21739"/>
                    <a:pt x="154" y="21893"/>
                    <a:pt x="344" y="21893"/>
                  </a:cubicBezTo>
                  <a:lnTo>
                    <a:pt x="6211" y="21893"/>
                  </a:lnTo>
                  <a:cubicBezTo>
                    <a:pt x="6401" y="21893"/>
                    <a:pt x="6555" y="21739"/>
                    <a:pt x="6555" y="21550"/>
                  </a:cubicBezTo>
                  <a:cubicBezTo>
                    <a:pt x="6555" y="21360"/>
                    <a:pt x="6401" y="21206"/>
                    <a:pt x="6211" y="21206"/>
                  </a:cubicBezTo>
                  <a:lnTo>
                    <a:pt x="688" y="21206"/>
                  </a:lnTo>
                  <a:lnTo>
                    <a:pt x="688" y="18058"/>
                  </a:lnTo>
                  <a:lnTo>
                    <a:pt x="7584" y="18058"/>
                  </a:lnTo>
                  <a:cubicBezTo>
                    <a:pt x="7772" y="18058"/>
                    <a:pt x="7926" y="17904"/>
                    <a:pt x="7926" y="17716"/>
                  </a:cubicBezTo>
                  <a:lnTo>
                    <a:pt x="7926" y="10188"/>
                  </a:lnTo>
                  <a:cubicBezTo>
                    <a:pt x="7926" y="9998"/>
                    <a:pt x="7772" y="9845"/>
                    <a:pt x="7584" y="9845"/>
                  </a:cubicBezTo>
                  <a:lnTo>
                    <a:pt x="3207" y="9845"/>
                  </a:lnTo>
                  <a:cubicBezTo>
                    <a:pt x="3017" y="9845"/>
                    <a:pt x="2864" y="9998"/>
                    <a:pt x="2864" y="10188"/>
                  </a:cubicBezTo>
                  <a:cubicBezTo>
                    <a:pt x="2864" y="10378"/>
                    <a:pt x="3017" y="10530"/>
                    <a:pt x="3207" y="10530"/>
                  </a:cubicBezTo>
                  <a:lnTo>
                    <a:pt x="7240" y="10530"/>
                  </a:lnTo>
                  <a:lnTo>
                    <a:pt x="7240" y="17372"/>
                  </a:lnTo>
                  <a:lnTo>
                    <a:pt x="688" y="17372"/>
                  </a:lnTo>
                  <a:lnTo>
                    <a:pt x="688" y="10530"/>
                  </a:lnTo>
                  <a:lnTo>
                    <a:pt x="1836" y="10530"/>
                  </a:lnTo>
                  <a:cubicBezTo>
                    <a:pt x="2024" y="10530"/>
                    <a:pt x="2178" y="10378"/>
                    <a:pt x="2178" y="10188"/>
                  </a:cubicBezTo>
                  <a:cubicBezTo>
                    <a:pt x="2178" y="9998"/>
                    <a:pt x="2024" y="9845"/>
                    <a:pt x="1836" y="9845"/>
                  </a:cubicBezTo>
                  <a:lnTo>
                    <a:pt x="688" y="9845"/>
                  </a:lnTo>
                  <a:lnTo>
                    <a:pt x="688" y="6696"/>
                  </a:lnTo>
                  <a:lnTo>
                    <a:pt x="6326" y="6696"/>
                  </a:lnTo>
                  <a:cubicBezTo>
                    <a:pt x="6329" y="6696"/>
                    <a:pt x="6331" y="6696"/>
                    <a:pt x="6334" y="6696"/>
                  </a:cubicBezTo>
                  <a:cubicBezTo>
                    <a:pt x="6523" y="6696"/>
                    <a:pt x="6677" y="6542"/>
                    <a:pt x="6677" y="6354"/>
                  </a:cubicBezTo>
                  <a:cubicBezTo>
                    <a:pt x="6677" y="6163"/>
                    <a:pt x="6523" y="6010"/>
                    <a:pt x="6334" y="6010"/>
                  </a:cubicBezTo>
                  <a:cubicBezTo>
                    <a:pt x="6331" y="6010"/>
                    <a:pt x="6329" y="6010"/>
                    <a:pt x="6326" y="6010"/>
                  </a:cubicBezTo>
                  <a:lnTo>
                    <a:pt x="1920" y="6010"/>
                  </a:lnTo>
                  <a:lnTo>
                    <a:pt x="1920" y="4253"/>
                  </a:lnTo>
                  <a:lnTo>
                    <a:pt x="8621" y="4253"/>
                  </a:lnTo>
                  <a:lnTo>
                    <a:pt x="8621" y="6010"/>
                  </a:lnTo>
                  <a:lnTo>
                    <a:pt x="7697" y="6010"/>
                  </a:lnTo>
                  <a:cubicBezTo>
                    <a:pt x="7510" y="6014"/>
                    <a:pt x="7362" y="6166"/>
                    <a:pt x="7362" y="6354"/>
                  </a:cubicBezTo>
                  <a:cubicBezTo>
                    <a:pt x="7362" y="6539"/>
                    <a:pt x="7510" y="6692"/>
                    <a:pt x="7697" y="6696"/>
                  </a:cubicBezTo>
                  <a:lnTo>
                    <a:pt x="9851" y="6696"/>
                  </a:lnTo>
                  <a:lnTo>
                    <a:pt x="9851" y="21206"/>
                  </a:lnTo>
                  <a:lnTo>
                    <a:pt x="7584" y="21206"/>
                  </a:lnTo>
                  <a:cubicBezTo>
                    <a:pt x="7394" y="21206"/>
                    <a:pt x="7240" y="21360"/>
                    <a:pt x="7240" y="21549"/>
                  </a:cubicBezTo>
                  <a:cubicBezTo>
                    <a:pt x="7240" y="21739"/>
                    <a:pt x="7394" y="21893"/>
                    <a:pt x="7584" y="21893"/>
                  </a:cubicBezTo>
                  <a:lnTo>
                    <a:pt x="10195" y="21893"/>
                  </a:lnTo>
                  <a:cubicBezTo>
                    <a:pt x="10384" y="21893"/>
                    <a:pt x="10537" y="21739"/>
                    <a:pt x="10537" y="21549"/>
                  </a:cubicBezTo>
                  <a:lnTo>
                    <a:pt x="10537" y="6352"/>
                  </a:lnTo>
                  <a:cubicBezTo>
                    <a:pt x="10537" y="6163"/>
                    <a:pt x="10384" y="6010"/>
                    <a:pt x="10195" y="6010"/>
                  </a:cubicBezTo>
                  <a:lnTo>
                    <a:pt x="9306" y="6010"/>
                  </a:lnTo>
                  <a:lnTo>
                    <a:pt x="9306" y="3910"/>
                  </a:lnTo>
                  <a:cubicBezTo>
                    <a:pt x="9306" y="3720"/>
                    <a:pt x="9153" y="3567"/>
                    <a:pt x="8963" y="3567"/>
                  </a:cubicBezTo>
                  <a:lnTo>
                    <a:pt x="7160" y="3567"/>
                  </a:lnTo>
                  <a:lnTo>
                    <a:pt x="7160" y="343"/>
                  </a:lnTo>
                  <a:cubicBezTo>
                    <a:pt x="7160" y="154"/>
                    <a:pt x="7008" y="1"/>
                    <a:pt x="68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6"/>
            <p:cNvSpPr/>
            <p:nvPr/>
          </p:nvSpPr>
          <p:spPr>
            <a:xfrm>
              <a:off x="448250" y="4797550"/>
              <a:ext cx="53600" cy="17150"/>
            </a:xfrm>
            <a:custGeom>
              <a:rect b="b" l="l" r="r" t="t"/>
              <a:pathLst>
                <a:path extrusionOk="0" h="686" w="2144">
                  <a:moveTo>
                    <a:pt x="336" y="1"/>
                  </a:moveTo>
                  <a:cubicBezTo>
                    <a:pt x="150" y="5"/>
                    <a:pt x="1" y="157"/>
                    <a:pt x="1" y="343"/>
                  </a:cubicBezTo>
                  <a:cubicBezTo>
                    <a:pt x="1" y="529"/>
                    <a:pt x="150" y="681"/>
                    <a:pt x="336" y="686"/>
                  </a:cubicBezTo>
                  <a:lnTo>
                    <a:pt x="1810" y="686"/>
                  </a:lnTo>
                  <a:cubicBezTo>
                    <a:pt x="1996" y="681"/>
                    <a:pt x="2144" y="529"/>
                    <a:pt x="2144" y="343"/>
                  </a:cubicBezTo>
                  <a:cubicBezTo>
                    <a:pt x="2144" y="157"/>
                    <a:pt x="1996" y="5"/>
                    <a:pt x="1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6"/>
            <p:cNvSpPr/>
            <p:nvPr/>
          </p:nvSpPr>
          <p:spPr>
            <a:xfrm>
              <a:off x="343950" y="4797550"/>
              <a:ext cx="53625" cy="17150"/>
            </a:xfrm>
            <a:custGeom>
              <a:rect b="b" l="l" r="r" t="t"/>
              <a:pathLst>
                <a:path extrusionOk="0" h="686" w="2145">
                  <a:moveTo>
                    <a:pt x="335" y="1"/>
                  </a:moveTo>
                  <a:cubicBezTo>
                    <a:pt x="150" y="5"/>
                    <a:pt x="0" y="157"/>
                    <a:pt x="0" y="343"/>
                  </a:cubicBezTo>
                  <a:cubicBezTo>
                    <a:pt x="0" y="529"/>
                    <a:pt x="150" y="681"/>
                    <a:pt x="335" y="686"/>
                  </a:cubicBezTo>
                  <a:lnTo>
                    <a:pt x="1809" y="686"/>
                  </a:lnTo>
                  <a:cubicBezTo>
                    <a:pt x="1995" y="681"/>
                    <a:pt x="2145" y="529"/>
                    <a:pt x="2145" y="343"/>
                  </a:cubicBezTo>
                  <a:cubicBezTo>
                    <a:pt x="2145" y="157"/>
                    <a:pt x="1995" y="5"/>
                    <a:pt x="18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6"/>
            <p:cNvSpPr/>
            <p:nvPr/>
          </p:nvSpPr>
          <p:spPr>
            <a:xfrm>
              <a:off x="397450" y="4772675"/>
              <a:ext cx="54375" cy="17175"/>
            </a:xfrm>
            <a:custGeom>
              <a:rect b="b" l="l" r="r" t="t"/>
              <a:pathLst>
                <a:path extrusionOk="0" h="687" w="2175">
                  <a:moveTo>
                    <a:pt x="343" y="0"/>
                  </a:moveTo>
                  <a:cubicBezTo>
                    <a:pt x="154" y="0"/>
                    <a:pt x="0" y="154"/>
                    <a:pt x="0" y="343"/>
                  </a:cubicBezTo>
                  <a:cubicBezTo>
                    <a:pt x="0" y="533"/>
                    <a:pt x="154" y="687"/>
                    <a:pt x="343" y="687"/>
                  </a:cubicBezTo>
                  <a:cubicBezTo>
                    <a:pt x="346" y="687"/>
                    <a:pt x="349" y="687"/>
                    <a:pt x="351" y="687"/>
                  </a:cubicBezTo>
                  <a:lnTo>
                    <a:pt x="1824" y="687"/>
                  </a:lnTo>
                  <a:cubicBezTo>
                    <a:pt x="1826" y="687"/>
                    <a:pt x="1829" y="687"/>
                    <a:pt x="1832" y="687"/>
                  </a:cubicBezTo>
                  <a:cubicBezTo>
                    <a:pt x="2021" y="687"/>
                    <a:pt x="2175" y="533"/>
                    <a:pt x="2175" y="343"/>
                  </a:cubicBezTo>
                  <a:cubicBezTo>
                    <a:pt x="2175" y="154"/>
                    <a:pt x="2021" y="0"/>
                    <a:pt x="1832" y="0"/>
                  </a:cubicBezTo>
                  <a:cubicBezTo>
                    <a:pt x="1829" y="0"/>
                    <a:pt x="1826" y="1"/>
                    <a:pt x="1824" y="1"/>
                  </a:cubicBezTo>
                  <a:lnTo>
                    <a:pt x="351" y="1"/>
                  </a:lnTo>
                  <a:cubicBezTo>
                    <a:pt x="349" y="1"/>
                    <a:pt x="346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6"/>
            <p:cNvSpPr/>
            <p:nvPr/>
          </p:nvSpPr>
          <p:spPr>
            <a:xfrm>
              <a:off x="293125" y="4772675"/>
              <a:ext cx="54400" cy="17175"/>
            </a:xfrm>
            <a:custGeom>
              <a:rect b="b" l="l" r="r" t="t"/>
              <a:pathLst>
                <a:path extrusionOk="0" h="687" w="2176">
                  <a:moveTo>
                    <a:pt x="344" y="0"/>
                  </a:moveTo>
                  <a:cubicBezTo>
                    <a:pt x="155" y="0"/>
                    <a:pt x="1" y="154"/>
                    <a:pt x="1" y="343"/>
                  </a:cubicBezTo>
                  <a:cubicBezTo>
                    <a:pt x="1" y="533"/>
                    <a:pt x="155" y="687"/>
                    <a:pt x="344" y="687"/>
                  </a:cubicBezTo>
                  <a:cubicBezTo>
                    <a:pt x="347" y="687"/>
                    <a:pt x="349" y="687"/>
                    <a:pt x="352" y="687"/>
                  </a:cubicBezTo>
                  <a:lnTo>
                    <a:pt x="1824" y="687"/>
                  </a:lnTo>
                  <a:cubicBezTo>
                    <a:pt x="1827" y="687"/>
                    <a:pt x="1830" y="687"/>
                    <a:pt x="1832" y="687"/>
                  </a:cubicBezTo>
                  <a:cubicBezTo>
                    <a:pt x="2022" y="687"/>
                    <a:pt x="2176" y="533"/>
                    <a:pt x="2176" y="343"/>
                  </a:cubicBezTo>
                  <a:cubicBezTo>
                    <a:pt x="2176" y="154"/>
                    <a:pt x="2022" y="0"/>
                    <a:pt x="1832" y="0"/>
                  </a:cubicBezTo>
                  <a:cubicBezTo>
                    <a:pt x="1830" y="0"/>
                    <a:pt x="1827" y="1"/>
                    <a:pt x="1824" y="1"/>
                  </a:cubicBezTo>
                  <a:lnTo>
                    <a:pt x="352" y="1"/>
                  </a:lnTo>
                  <a:cubicBezTo>
                    <a:pt x="349" y="1"/>
                    <a:pt x="347" y="0"/>
                    <a:pt x="3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6"/>
            <p:cNvSpPr/>
            <p:nvPr/>
          </p:nvSpPr>
          <p:spPr>
            <a:xfrm>
              <a:off x="343775" y="4744350"/>
              <a:ext cx="53975" cy="17175"/>
            </a:xfrm>
            <a:custGeom>
              <a:rect b="b" l="l" r="r" t="t"/>
              <a:pathLst>
                <a:path extrusionOk="0" h="687" w="2159">
                  <a:moveTo>
                    <a:pt x="342" y="1"/>
                  </a:moveTo>
                  <a:cubicBezTo>
                    <a:pt x="154" y="1"/>
                    <a:pt x="0" y="154"/>
                    <a:pt x="0" y="344"/>
                  </a:cubicBezTo>
                  <a:cubicBezTo>
                    <a:pt x="0" y="533"/>
                    <a:pt x="154" y="687"/>
                    <a:pt x="342" y="687"/>
                  </a:cubicBezTo>
                  <a:lnTo>
                    <a:pt x="1816" y="687"/>
                  </a:lnTo>
                  <a:cubicBezTo>
                    <a:pt x="2005" y="687"/>
                    <a:pt x="2159" y="533"/>
                    <a:pt x="2159" y="344"/>
                  </a:cubicBezTo>
                  <a:cubicBezTo>
                    <a:pt x="2159" y="154"/>
                    <a:pt x="2005" y="1"/>
                    <a:pt x="18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6"/>
            <p:cNvSpPr/>
            <p:nvPr/>
          </p:nvSpPr>
          <p:spPr>
            <a:xfrm>
              <a:off x="343775" y="4850725"/>
              <a:ext cx="53975" cy="17175"/>
            </a:xfrm>
            <a:custGeom>
              <a:rect b="b" l="l" r="r" t="t"/>
              <a:pathLst>
                <a:path extrusionOk="0" h="687" w="2159">
                  <a:moveTo>
                    <a:pt x="342" y="1"/>
                  </a:moveTo>
                  <a:cubicBezTo>
                    <a:pt x="154" y="1"/>
                    <a:pt x="0" y="154"/>
                    <a:pt x="0" y="343"/>
                  </a:cubicBezTo>
                  <a:cubicBezTo>
                    <a:pt x="0" y="533"/>
                    <a:pt x="154" y="687"/>
                    <a:pt x="342" y="687"/>
                  </a:cubicBezTo>
                  <a:lnTo>
                    <a:pt x="1816" y="687"/>
                  </a:lnTo>
                  <a:cubicBezTo>
                    <a:pt x="2005" y="687"/>
                    <a:pt x="2159" y="533"/>
                    <a:pt x="2159" y="343"/>
                  </a:cubicBezTo>
                  <a:cubicBezTo>
                    <a:pt x="2159" y="154"/>
                    <a:pt x="2005" y="1"/>
                    <a:pt x="18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6"/>
            <p:cNvSpPr/>
            <p:nvPr/>
          </p:nvSpPr>
          <p:spPr>
            <a:xfrm>
              <a:off x="397850" y="4826750"/>
              <a:ext cx="53975" cy="17175"/>
            </a:xfrm>
            <a:custGeom>
              <a:rect b="b" l="l" r="r" t="t"/>
              <a:pathLst>
                <a:path extrusionOk="0" h="687" w="2159">
                  <a:moveTo>
                    <a:pt x="1816" y="1"/>
                  </a:moveTo>
                  <a:cubicBezTo>
                    <a:pt x="1813" y="1"/>
                    <a:pt x="1810" y="1"/>
                    <a:pt x="1808" y="1"/>
                  </a:cubicBezTo>
                  <a:lnTo>
                    <a:pt x="335" y="1"/>
                  </a:lnTo>
                  <a:cubicBezTo>
                    <a:pt x="150" y="5"/>
                    <a:pt x="0" y="157"/>
                    <a:pt x="0" y="343"/>
                  </a:cubicBezTo>
                  <a:cubicBezTo>
                    <a:pt x="0" y="530"/>
                    <a:pt x="150" y="683"/>
                    <a:pt x="335" y="687"/>
                  </a:cubicBezTo>
                  <a:lnTo>
                    <a:pt x="1808" y="687"/>
                  </a:lnTo>
                  <a:cubicBezTo>
                    <a:pt x="1810" y="687"/>
                    <a:pt x="1813" y="687"/>
                    <a:pt x="1816" y="687"/>
                  </a:cubicBezTo>
                  <a:cubicBezTo>
                    <a:pt x="2005" y="687"/>
                    <a:pt x="2159" y="533"/>
                    <a:pt x="2159" y="343"/>
                  </a:cubicBezTo>
                  <a:cubicBezTo>
                    <a:pt x="2159" y="154"/>
                    <a:pt x="2005" y="1"/>
                    <a:pt x="18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6"/>
            <p:cNvSpPr/>
            <p:nvPr/>
          </p:nvSpPr>
          <p:spPr>
            <a:xfrm>
              <a:off x="293125" y="4826750"/>
              <a:ext cx="54400" cy="17175"/>
            </a:xfrm>
            <a:custGeom>
              <a:rect b="b" l="l" r="r" t="t"/>
              <a:pathLst>
                <a:path extrusionOk="0" h="687" w="2176">
                  <a:moveTo>
                    <a:pt x="344" y="1"/>
                  </a:moveTo>
                  <a:cubicBezTo>
                    <a:pt x="155" y="1"/>
                    <a:pt x="1" y="154"/>
                    <a:pt x="1" y="343"/>
                  </a:cubicBezTo>
                  <a:cubicBezTo>
                    <a:pt x="1" y="533"/>
                    <a:pt x="155" y="687"/>
                    <a:pt x="344" y="687"/>
                  </a:cubicBezTo>
                  <a:cubicBezTo>
                    <a:pt x="347" y="687"/>
                    <a:pt x="349" y="687"/>
                    <a:pt x="352" y="687"/>
                  </a:cubicBezTo>
                  <a:lnTo>
                    <a:pt x="1824" y="687"/>
                  </a:lnTo>
                  <a:cubicBezTo>
                    <a:pt x="1827" y="687"/>
                    <a:pt x="1830" y="687"/>
                    <a:pt x="1832" y="687"/>
                  </a:cubicBezTo>
                  <a:cubicBezTo>
                    <a:pt x="2022" y="687"/>
                    <a:pt x="2176" y="533"/>
                    <a:pt x="2176" y="343"/>
                  </a:cubicBezTo>
                  <a:cubicBezTo>
                    <a:pt x="2176" y="154"/>
                    <a:pt x="2022" y="1"/>
                    <a:pt x="1832" y="1"/>
                  </a:cubicBezTo>
                  <a:cubicBezTo>
                    <a:pt x="1830" y="1"/>
                    <a:pt x="1827" y="1"/>
                    <a:pt x="1824" y="1"/>
                  </a:cubicBezTo>
                  <a:lnTo>
                    <a:pt x="352" y="1"/>
                  </a:lnTo>
                  <a:cubicBezTo>
                    <a:pt x="349" y="1"/>
                    <a:pt x="347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6"/>
            <p:cNvSpPr/>
            <p:nvPr/>
          </p:nvSpPr>
          <p:spPr>
            <a:xfrm>
              <a:off x="293350" y="4718600"/>
              <a:ext cx="54000" cy="17150"/>
            </a:xfrm>
            <a:custGeom>
              <a:rect b="b" l="l" r="r" t="t"/>
              <a:pathLst>
                <a:path extrusionOk="0" h="686" w="2160">
                  <a:moveTo>
                    <a:pt x="343" y="0"/>
                  </a:moveTo>
                  <a:cubicBezTo>
                    <a:pt x="153" y="0"/>
                    <a:pt x="1" y="153"/>
                    <a:pt x="1" y="343"/>
                  </a:cubicBezTo>
                  <a:cubicBezTo>
                    <a:pt x="1" y="533"/>
                    <a:pt x="153" y="685"/>
                    <a:pt x="343" y="685"/>
                  </a:cubicBezTo>
                  <a:lnTo>
                    <a:pt x="1815" y="685"/>
                  </a:lnTo>
                  <a:cubicBezTo>
                    <a:pt x="2005" y="685"/>
                    <a:pt x="2159" y="533"/>
                    <a:pt x="2159" y="343"/>
                  </a:cubicBezTo>
                  <a:cubicBezTo>
                    <a:pt x="2159" y="153"/>
                    <a:pt x="2005" y="0"/>
                    <a:pt x="1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6"/>
            <p:cNvSpPr/>
            <p:nvPr/>
          </p:nvSpPr>
          <p:spPr>
            <a:xfrm>
              <a:off x="293350" y="4880825"/>
              <a:ext cx="53950" cy="17175"/>
            </a:xfrm>
            <a:custGeom>
              <a:rect b="b" l="l" r="r" t="t"/>
              <a:pathLst>
                <a:path extrusionOk="0" h="687" w="2158">
                  <a:moveTo>
                    <a:pt x="343" y="1"/>
                  </a:moveTo>
                  <a:cubicBezTo>
                    <a:pt x="154" y="1"/>
                    <a:pt x="1" y="155"/>
                    <a:pt x="1" y="345"/>
                  </a:cubicBezTo>
                  <a:cubicBezTo>
                    <a:pt x="1" y="533"/>
                    <a:pt x="154" y="687"/>
                    <a:pt x="343" y="687"/>
                  </a:cubicBezTo>
                  <a:lnTo>
                    <a:pt x="1815" y="687"/>
                  </a:lnTo>
                  <a:cubicBezTo>
                    <a:pt x="2005" y="687"/>
                    <a:pt x="2158" y="533"/>
                    <a:pt x="2158" y="345"/>
                  </a:cubicBezTo>
                  <a:cubicBezTo>
                    <a:pt x="2158" y="155"/>
                    <a:pt x="2005" y="1"/>
                    <a:pt x="1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2" name="Google Shape;1392;p46"/>
          <p:cNvGrpSpPr/>
          <p:nvPr/>
        </p:nvGrpSpPr>
        <p:grpSpPr>
          <a:xfrm>
            <a:off x="9727029" y="7699075"/>
            <a:ext cx="894950" cy="792358"/>
            <a:chOff x="821925" y="4805925"/>
            <a:chExt cx="584400" cy="517475"/>
          </a:xfrm>
        </p:grpSpPr>
        <p:sp>
          <p:nvSpPr>
            <p:cNvPr id="1393" name="Google Shape;1393;p46"/>
            <p:cNvSpPr/>
            <p:nvPr/>
          </p:nvSpPr>
          <p:spPr>
            <a:xfrm>
              <a:off x="821925" y="4928125"/>
              <a:ext cx="469625" cy="395275"/>
            </a:xfrm>
            <a:custGeom>
              <a:rect b="b" l="l" r="r" t="t"/>
              <a:pathLst>
                <a:path extrusionOk="0" h="15811" w="18785">
                  <a:moveTo>
                    <a:pt x="13860" y="13575"/>
                  </a:moveTo>
                  <a:cubicBezTo>
                    <a:pt x="13933" y="14125"/>
                    <a:pt x="14182" y="14637"/>
                    <a:pt x="14571" y="15033"/>
                  </a:cubicBezTo>
                  <a:cubicBezTo>
                    <a:pt x="14603" y="15065"/>
                    <a:pt x="14635" y="15096"/>
                    <a:pt x="14667" y="15126"/>
                  </a:cubicBezTo>
                  <a:lnTo>
                    <a:pt x="2580" y="15126"/>
                  </a:lnTo>
                  <a:cubicBezTo>
                    <a:pt x="1666" y="15125"/>
                    <a:pt x="884" y="14473"/>
                    <a:pt x="718" y="13575"/>
                  </a:cubicBezTo>
                  <a:close/>
                  <a:moveTo>
                    <a:pt x="3892" y="1"/>
                  </a:moveTo>
                  <a:cubicBezTo>
                    <a:pt x="3706" y="1"/>
                    <a:pt x="3554" y="150"/>
                    <a:pt x="3550" y="336"/>
                  </a:cubicBezTo>
                  <a:lnTo>
                    <a:pt x="3550" y="12889"/>
                  </a:lnTo>
                  <a:lnTo>
                    <a:pt x="343" y="12889"/>
                  </a:lnTo>
                  <a:cubicBezTo>
                    <a:pt x="153" y="12889"/>
                    <a:pt x="1" y="13043"/>
                    <a:pt x="1" y="13233"/>
                  </a:cubicBezTo>
                  <a:cubicBezTo>
                    <a:pt x="1" y="14655"/>
                    <a:pt x="1157" y="15811"/>
                    <a:pt x="2579" y="15811"/>
                  </a:cubicBezTo>
                  <a:lnTo>
                    <a:pt x="16418" y="15811"/>
                  </a:lnTo>
                  <a:cubicBezTo>
                    <a:pt x="16441" y="15811"/>
                    <a:pt x="16466" y="15810"/>
                    <a:pt x="16490" y="15804"/>
                  </a:cubicBezTo>
                  <a:cubicBezTo>
                    <a:pt x="17784" y="15704"/>
                    <a:pt x="18784" y="14626"/>
                    <a:pt x="18784" y="13327"/>
                  </a:cubicBezTo>
                  <a:lnTo>
                    <a:pt x="18784" y="10378"/>
                  </a:lnTo>
                  <a:cubicBezTo>
                    <a:pt x="18784" y="10188"/>
                    <a:pt x="18630" y="10034"/>
                    <a:pt x="18442" y="10034"/>
                  </a:cubicBezTo>
                  <a:lnTo>
                    <a:pt x="18442" y="10035"/>
                  </a:lnTo>
                  <a:cubicBezTo>
                    <a:pt x="18441" y="10035"/>
                    <a:pt x="18440" y="10035"/>
                    <a:pt x="18439" y="10035"/>
                  </a:cubicBezTo>
                  <a:cubicBezTo>
                    <a:pt x="18252" y="10035"/>
                    <a:pt x="18099" y="10189"/>
                    <a:pt x="18099" y="10378"/>
                  </a:cubicBezTo>
                  <a:lnTo>
                    <a:pt x="18099" y="13327"/>
                  </a:lnTo>
                  <a:cubicBezTo>
                    <a:pt x="18104" y="14299"/>
                    <a:pt x="17330" y="15099"/>
                    <a:pt x="16358" y="15125"/>
                  </a:cubicBezTo>
                  <a:cubicBezTo>
                    <a:pt x="16296" y="15123"/>
                    <a:pt x="16235" y="15118"/>
                    <a:pt x="16176" y="15110"/>
                  </a:cubicBezTo>
                  <a:lnTo>
                    <a:pt x="16161" y="15109"/>
                  </a:lnTo>
                  <a:cubicBezTo>
                    <a:pt x="16139" y="15106"/>
                    <a:pt x="16118" y="15102"/>
                    <a:pt x="16096" y="15099"/>
                  </a:cubicBezTo>
                  <a:lnTo>
                    <a:pt x="16054" y="15091"/>
                  </a:lnTo>
                  <a:cubicBezTo>
                    <a:pt x="16042" y="15088"/>
                    <a:pt x="16030" y="15086"/>
                    <a:pt x="16019" y="15084"/>
                  </a:cubicBezTo>
                  <a:cubicBezTo>
                    <a:pt x="15147" y="14896"/>
                    <a:pt x="14525" y="14125"/>
                    <a:pt x="14523" y="13232"/>
                  </a:cubicBezTo>
                  <a:cubicBezTo>
                    <a:pt x="14523" y="13043"/>
                    <a:pt x="14369" y="12889"/>
                    <a:pt x="14181" y="12889"/>
                  </a:cubicBezTo>
                  <a:lnTo>
                    <a:pt x="4234" y="12889"/>
                  </a:lnTo>
                  <a:lnTo>
                    <a:pt x="4234" y="336"/>
                  </a:lnTo>
                  <a:cubicBezTo>
                    <a:pt x="4230" y="150"/>
                    <a:pt x="4078" y="1"/>
                    <a:pt x="38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6"/>
            <p:cNvSpPr/>
            <p:nvPr/>
          </p:nvSpPr>
          <p:spPr>
            <a:xfrm>
              <a:off x="910550" y="4805925"/>
              <a:ext cx="381000" cy="355750"/>
            </a:xfrm>
            <a:custGeom>
              <a:rect b="b" l="l" r="r" t="t"/>
              <a:pathLst>
                <a:path extrusionOk="0" h="14230" w="15240">
                  <a:moveTo>
                    <a:pt x="347" y="1"/>
                  </a:moveTo>
                  <a:cubicBezTo>
                    <a:pt x="157" y="1"/>
                    <a:pt x="5" y="155"/>
                    <a:pt x="5" y="343"/>
                  </a:cubicBezTo>
                  <a:lnTo>
                    <a:pt x="5" y="3853"/>
                  </a:lnTo>
                  <a:cubicBezTo>
                    <a:pt x="0" y="4046"/>
                    <a:pt x="154" y="4204"/>
                    <a:pt x="347" y="4204"/>
                  </a:cubicBezTo>
                  <a:cubicBezTo>
                    <a:pt x="540" y="4204"/>
                    <a:pt x="694" y="4046"/>
                    <a:pt x="689" y="3853"/>
                  </a:cubicBezTo>
                  <a:lnTo>
                    <a:pt x="689" y="687"/>
                  </a:lnTo>
                  <a:lnTo>
                    <a:pt x="14554" y="687"/>
                  </a:lnTo>
                  <a:lnTo>
                    <a:pt x="14554" y="13895"/>
                  </a:lnTo>
                  <a:cubicBezTo>
                    <a:pt x="14559" y="14082"/>
                    <a:pt x="14711" y="14230"/>
                    <a:pt x="14897" y="14230"/>
                  </a:cubicBezTo>
                  <a:cubicBezTo>
                    <a:pt x="15082" y="14230"/>
                    <a:pt x="15235" y="14082"/>
                    <a:pt x="15239" y="13895"/>
                  </a:cubicBezTo>
                  <a:lnTo>
                    <a:pt x="15239" y="343"/>
                  </a:lnTo>
                  <a:cubicBezTo>
                    <a:pt x="15239" y="155"/>
                    <a:pt x="15087" y="1"/>
                    <a:pt x="148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6"/>
            <p:cNvSpPr/>
            <p:nvPr/>
          </p:nvSpPr>
          <p:spPr>
            <a:xfrm>
              <a:off x="1317050" y="4818375"/>
              <a:ext cx="89275" cy="499625"/>
            </a:xfrm>
            <a:custGeom>
              <a:rect b="b" l="l" r="r" t="t"/>
              <a:pathLst>
                <a:path extrusionOk="0" h="19985" w="3571">
                  <a:moveTo>
                    <a:pt x="2243" y="2090"/>
                  </a:moveTo>
                  <a:lnTo>
                    <a:pt x="2683" y="3009"/>
                  </a:lnTo>
                  <a:lnTo>
                    <a:pt x="893" y="3009"/>
                  </a:lnTo>
                  <a:lnTo>
                    <a:pt x="1332" y="2090"/>
                  </a:lnTo>
                  <a:close/>
                  <a:moveTo>
                    <a:pt x="2887" y="16441"/>
                  </a:moveTo>
                  <a:lnTo>
                    <a:pt x="2887" y="17314"/>
                  </a:lnTo>
                  <a:lnTo>
                    <a:pt x="691" y="17314"/>
                  </a:lnTo>
                  <a:lnTo>
                    <a:pt x="691" y="16441"/>
                  </a:lnTo>
                  <a:close/>
                  <a:moveTo>
                    <a:pt x="2887" y="18000"/>
                  </a:moveTo>
                  <a:lnTo>
                    <a:pt x="2887" y="18946"/>
                  </a:lnTo>
                  <a:cubicBezTo>
                    <a:pt x="2886" y="19140"/>
                    <a:pt x="2729" y="19299"/>
                    <a:pt x="2535" y="19299"/>
                  </a:cubicBezTo>
                  <a:lnTo>
                    <a:pt x="2533" y="19300"/>
                  </a:lnTo>
                  <a:lnTo>
                    <a:pt x="1042" y="19300"/>
                  </a:lnTo>
                  <a:cubicBezTo>
                    <a:pt x="848" y="19299"/>
                    <a:pt x="691" y="19142"/>
                    <a:pt x="691" y="18948"/>
                  </a:cubicBezTo>
                  <a:lnTo>
                    <a:pt x="691" y="18000"/>
                  </a:lnTo>
                  <a:close/>
                  <a:moveTo>
                    <a:pt x="1788" y="0"/>
                  </a:moveTo>
                  <a:cubicBezTo>
                    <a:pt x="1665" y="0"/>
                    <a:pt x="1541" y="65"/>
                    <a:pt x="1479" y="195"/>
                  </a:cubicBezTo>
                  <a:lnTo>
                    <a:pt x="40" y="3205"/>
                  </a:lnTo>
                  <a:cubicBezTo>
                    <a:pt x="40" y="3207"/>
                    <a:pt x="38" y="3208"/>
                    <a:pt x="38" y="3210"/>
                  </a:cubicBezTo>
                  <a:cubicBezTo>
                    <a:pt x="16" y="3255"/>
                    <a:pt x="5" y="3305"/>
                    <a:pt x="5" y="3356"/>
                  </a:cubicBezTo>
                  <a:lnTo>
                    <a:pt x="5" y="5479"/>
                  </a:lnTo>
                  <a:cubicBezTo>
                    <a:pt x="9" y="5664"/>
                    <a:pt x="161" y="5814"/>
                    <a:pt x="347" y="5814"/>
                  </a:cubicBezTo>
                  <a:cubicBezTo>
                    <a:pt x="533" y="5814"/>
                    <a:pt x="685" y="5664"/>
                    <a:pt x="689" y="5479"/>
                  </a:cubicBezTo>
                  <a:lnTo>
                    <a:pt x="689" y="3699"/>
                  </a:lnTo>
                  <a:lnTo>
                    <a:pt x="2887" y="3699"/>
                  </a:lnTo>
                  <a:lnTo>
                    <a:pt x="2887" y="15756"/>
                  </a:lnTo>
                  <a:lnTo>
                    <a:pt x="691" y="15756"/>
                  </a:lnTo>
                  <a:lnTo>
                    <a:pt x="691" y="6850"/>
                  </a:lnTo>
                  <a:cubicBezTo>
                    <a:pt x="695" y="6657"/>
                    <a:pt x="540" y="6499"/>
                    <a:pt x="347" y="6499"/>
                  </a:cubicBezTo>
                  <a:cubicBezTo>
                    <a:pt x="156" y="6499"/>
                    <a:pt x="0" y="6657"/>
                    <a:pt x="5" y="6850"/>
                  </a:cubicBezTo>
                  <a:lnTo>
                    <a:pt x="5" y="18946"/>
                  </a:lnTo>
                  <a:cubicBezTo>
                    <a:pt x="6" y="19519"/>
                    <a:pt x="470" y="19983"/>
                    <a:pt x="1042" y="19985"/>
                  </a:cubicBezTo>
                  <a:lnTo>
                    <a:pt x="2533" y="19985"/>
                  </a:lnTo>
                  <a:cubicBezTo>
                    <a:pt x="3106" y="19983"/>
                    <a:pt x="3571" y="19519"/>
                    <a:pt x="3571" y="18946"/>
                  </a:cubicBezTo>
                  <a:lnTo>
                    <a:pt x="3571" y="3355"/>
                  </a:lnTo>
                  <a:cubicBezTo>
                    <a:pt x="3571" y="3304"/>
                    <a:pt x="3561" y="3255"/>
                    <a:pt x="3537" y="3208"/>
                  </a:cubicBezTo>
                  <a:lnTo>
                    <a:pt x="3537" y="3208"/>
                  </a:lnTo>
                  <a:lnTo>
                    <a:pt x="3539" y="3210"/>
                  </a:lnTo>
                  <a:cubicBezTo>
                    <a:pt x="3539" y="3208"/>
                    <a:pt x="3537" y="3207"/>
                    <a:pt x="3536" y="3205"/>
                  </a:cubicBezTo>
                  <a:lnTo>
                    <a:pt x="2097" y="195"/>
                  </a:lnTo>
                  <a:cubicBezTo>
                    <a:pt x="2035" y="65"/>
                    <a:pt x="1912" y="0"/>
                    <a:pt x="17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6"/>
            <p:cNvSpPr/>
            <p:nvPr/>
          </p:nvSpPr>
          <p:spPr>
            <a:xfrm>
              <a:off x="999950" y="4900700"/>
              <a:ext cx="214000" cy="251150"/>
            </a:xfrm>
            <a:custGeom>
              <a:rect b="b" l="l" r="r" t="t"/>
              <a:pathLst>
                <a:path extrusionOk="0" h="10046" w="8560">
                  <a:moveTo>
                    <a:pt x="4280" y="686"/>
                  </a:moveTo>
                  <a:cubicBezTo>
                    <a:pt x="6021" y="686"/>
                    <a:pt x="7437" y="2101"/>
                    <a:pt x="7437" y="3842"/>
                  </a:cubicBezTo>
                  <a:cubicBezTo>
                    <a:pt x="7438" y="4787"/>
                    <a:pt x="7016" y="5681"/>
                    <a:pt x="6288" y="6280"/>
                  </a:cubicBezTo>
                  <a:lnTo>
                    <a:pt x="4566" y="3658"/>
                  </a:lnTo>
                  <a:cubicBezTo>
                    <a:pt x="4498" y="3555"/>
                    <a:pt x="4389" y="3504"/>
                    <a:pt x="4280" y="3504"/>
                  </a:cubicBezTo>
                  <a:cubicBezTo>
                    <a:pt x="4171" y="3504"/>
                    <a:pt x="4062" y="3555"/>
                    <a:pt x="3994" y="3658"/>
                  </a:cubicBezTo>
                  <a:lnTo>
                    <a:pt x="2274" y="6280"/>
                  </a:lnTo>
                  <a:cubicBezTo>
                    <a:pt x="1544" y="5681"/>
                    <a:pt x="1122" y="4787"/>
                    <a:pt x="1123" y="3842"/>
                  </a:cubicBezTo>
                  <a:cubicBezTo>
                    <a:pt x="1123" y="2101"/>
                    <a:pt x="2539" y="686"/>
                    <a:pt x="4280" y="686"/>
                  </a:cubicBezTo>
                  <a:close/>
                  <a:moveTo>
                    <a:pt x="4282" y="4471"/>
                  </a:moveTo>
                  <a:lnTo>
                    <a:pt x="5715" y="6655"/>
                  </a:lnTo>
                  <a:lnTo>
                    <a:pt x="5706" y="6660"/>
                  </a:lnTo>
                  <a:cubicBezTo>
                    <a:pt x="5677" y="6674"/>
                    <a:pt x="5648" y="6689"/>
                    <a:pt x="5619" y="6702"/>
                  </a:cubicBezTo>
                  <a:cubicBezTo>
                    <a:pt x="5609" y="6708"/>
                    <a:pt x="5599" y="6712"/>
                    <a:pt x="5589" y="6716"/>
                  </a:cubicBezTo>
                  <a:cubicBezTo>
                    <a:pt x="5567" y="6727"/>
                    <a:pt x="5545" y="6735"/>
                    <a:pt x="5523" y="6745"/>
                  </a:cubicBezTo>
                  <a:lnTo>
                    <a:pt x="5489" y="6760"/>
                  </a:lnTo>
                  <a:cubicBezTo>
                    <a:pt x="5467" y="6769"/>
                    <a:pt x="5444" y="6779"/>
                    <a:pt x="5422" y="6786"/>
                  </a:cubicBezTo>
                  <a:lnTo>
                    <a:pt x="5390" y="6799"/>
                  </a:lnTo>
                  <a:cubicBezTo>
                    <a:pt x="5362" y="6809"/>
                    <a:pt x="5335" y="6819"/>
                    <a:pt x="5306" y="6828"/>
                  </a:cubicBezTo>
                  <a:lnTo>
                    <a:pt x="5291" y="6834"/>
                  </a:lnTo>
                  <a:cubicBezTo>
                    <a:pt x="5258" y="6845"/>
                    <a:pt x="5225" y="6856"/>
                    <a:pt x="5191" y="6866"/>
                  </a:cubicBezTo>
                  <a:lnTo>
                    <a:pt x="5164" y="6874"/>
                  </a:lnTo>
                  <a:cubicBezTo>
                    <a:pt x="5139" y="6882"/>
                    <a:pt x="5114" y="6889"/>
                    <a:pt x="5090" y="6895"/>
                  </a:cubicBezTo>
                  <a:lnTo>
                    <a:pt x="5055" y="6904"/>
                  </a:lnTo>
                  <a:cubicBezTo>
                    <a:pt x="5032" y="6909"/>
                    <a:pt x="5008" y="6915"/>
                    <a:pt x="4985" y="6921"/>
                  </a:cubicBezTo>
                  <a:lnTo>
                    <a:pt x="4950" y="6928"/>
                  </a:lnTo>
                  <a:cubicBezTo>
                    <a:pt x="4924" y="6934"/>
                    <a:pt x="4898" y="6940"/>
                    <a:pt x="4873" y="6944"/>
                  </a:cubicBezTo>
                  <a:lnTo>
                    <a:pt x="4846" y="6948"/>
                  </a:lnTo>
                  <a:cubicBezTo>
                    <a:pt x="4813" y="6956"/>
                    <a:pt x="4778" y="6962"/>
                    <a:pt x="4743" y="6966"/>
                  </a:cubicBezTo>
                  <a:cubicBezTo>
                    <a:pt x="4736" y="6967"/>
                    <a:pt x="4728" y="6967"/>
                    <a:pt x="4723" y="6969"/>
                  </a:cubicBezTo>
                  <a:cubicBezTo>
                    <a:pt x="4695" y="6973"/>
                    <a:pt x="4666" y="6976"/>
                    <a:pt x="4638" y="6979"/>
                  </a:cubicBezTo>
                  <a:cubicBezTo>
                    <a:pt x="4627" y="6980"/>
                    <a:pt x="4615" y="6982"/>
                    <a:pt x="4602" y="6983"/>
                  </a:cubicBezTo>
                  <a:cubicBezTo>
                    <a:pt x="4579" y="6986"/>
                    <a:pt x="4554" y="6988"/>
                    <a:pt x="4531" y="6991"/>
                  </a:cubicBezTo>
                  <a:cubicBezTo>
                    <a:pt x="4518" y="6991"/>
                    <a:pt x="4505" y="6992"/>
                    <a:pt x="4493" y="6992"/>
                  </a:cubicBezTo>
                  <a:cubicBezTo>
                    <a:pt x="4469" y="6995"/>
                    <a:pt x="4444" y="6995"/>
                    <a:pt x="4419" y="6996"/>
                  </a:cubicBezTo>
                  <a:lnTo>
                    <a:pt x="4386" y="6998"/>
                  </a:lnTo>
                  <a:cubicBezTo>
                    <a:pt x="4350" y="6999"/>
                    <a:pt x="4316" y="6999"/>
                    <a:pt x="4280" y="6999"/>
                  </a:cubicBezTo>
                  <a:cubicBezTo>
                    <a:pt x="4245" y="6999"/>
                    <a:pt x="4209" y="6999"/>
                    <a:pt x="4174" y="6998"/>
                  </a:cubicBezTo>
                  <a:lnTo>
                    <a:pt x="4141" y="6996"/>
                  </a:lnTo>
                  <a:cubicBezTo>
                    <a:pt x="4116" y="6995"/>
                    <a:pt x="4091" y="6995"/>
                    <a:pt x="4068" y="6992"/>
                  </a:cubicBezTo>
                  <a:cubicBezTo>
                    <a:pt x="4057" y="6992"/>
                    <a:pt x="4044" y="6991"/>
                    <a:pt x="4031" y="6991"/>
                  </a:cubicBezTo>
                  <a:cubicBezTo>
                    <a:pt x="4007" y="6988"/>
                    <a:pt x="3983" y="6986"/>
                    <a:pt x="3959" y="6983"/>
                  </a:cubicBezTo>
                  <a:cubicBezTo>
                    <a:pt x="3948" y="6982"/>
                    <a:pt x="3936" y="6980"/>
                    <a:pt x="3923" y="6979"/>
                  </a:cubicBezTo>
                  <a:cubicBezTo>
                    <a:pt x="3896" y="6976"/>
                    <a:pt x="3867" y="6973"/>
                    <a:pt x="3839" y="6969"/>
                  </a:cubicBezTo>
                  <a:lnTo>
                    <a:pt x="3819" y="6966"/>
                  </a:lnTo>
                  <a:cubicBezTo>
                    <a:pt x="3784" y="6962"/>
                    <a:pt x="3749" y="6956"/>
                    <a:pt x="3714" y="6948"/>
                  </a:cubicBezTo>
                  <a:lnTo>
                    <a:pt x="3688" y="6944"/>
                  </a:lnTo>
                  <a:cubicBezTo>
                    <a:pt x="3662" y="6940"/>
                    <a:pt x="3637" y="6934"/>
                    <a:pt x="3611" y="6928"/>
                  </a:cubicBezTo>
                  <a:lnTo>
                    <a:pt x="3576" y="6921"/>
                  </a:lnTo>
                  <a:cubicBezTo>
                    <a:pt x="3553" y="6915"/>
                    <a:pt x="3530" y="6909"/>
                    <a:pt x="3507" y="6904"/>
                  </a:cubicBezTo>
                  <a:lnTo>
                    <a:pt x="3472" y="6895"/>
                  </a:lnTo>
                  <a:cubicBezTo>
                    <a:pt x="3447" y="6888"/>
                    <a:pt x="3423" y="6882"/>
                    <a:pt x="3398" y="6874"/>
                  </a:cubicBezTo>
                  <a:lnTo>
                    <a:pt x="3370" y="6866"/>
                  </a:lnTo>
                  <a:cubicBezTo>
                    <a:pt x="3337" y="6856"/>
                    <a:pt x="3304" y="6845"/>
                    <a:pt x="3270" y="6834"/>
                  </a:cubicBezTo>
                  <a:lnTo>
                    <a:pt x="3254" y="6828"/>
                  </a:lnTo>
                  <a:cubicBezTo>
                    <a:pt x="3227" y="6819"/>
                    <a:pt x="3199" y="6809"/>
                    <a:pt x="3172" y="6799"/>
                  </a:cubicBezTo>
                  <a:lnTo>
                    <a:pt x="3140" y="6786"/>
                  </a:lnTo>
                  <a:cubicBezTo>
                    <a:pt x="3118" y="6779"/>
                    <a:pt x="3095" y="6769"/>
                    <a:pt x="3073" y="6760"/>
                  </a:cubicBezTo>
                  <a:cubicBezTo>
                    <a:pt x="3061" y="6756"/>
                    <a:pt x="3050" y="6750"/>
                    <a:pt x="3038" y="6745"/>
                  </a:cubicBezTo>
                  <a:cubicBezTo>
                    <a:pt x="3016" y="6735"/>
                    <a:pt x="2995" y="6727"/>
                    <a:pt x="2973" y="6716"/>
                  </a:cubicBezTo>
                  <a:cubicBezTo>
                    <a:pt x="2963" y="6712"/>
                    <a:pt x="2953" y="6708"/>
                    <a:pt x="2942" y="6702"/>
                  </a:cubicBezTo>
                  <a:cubicBezTo>
                    <a:pt x="2913" y="6689"/>
                    <a:pt x="2884" y="6674"/>
                    <a:pt x="2855" y="6660"/>
                  </a:cubicBezTo>
                  <a:lnTo>
                    <a:pt x="2847" y="6655"/>
                  </a:lnTo>
                  <a:lnTo>
                    <a:pt x="4282" y="4471"/>
                  </a:lnTo>
                  <a:close/>
                  <a:moveTo>
                    <a:pt x="6091" y="7233"/>
                  </a:moveTo>
                  <a:lnTo>
                    <a:pt x="7488" y="9361"/>
                  </a:lnTo>
                  <a:lnTo>
                    <a:pt x="1071" y="9361"/>
                  </a:lnTo>
                  <a:lnTo>
                    <a:pt x="2467" y="7233"/>
                  </a:lnTo>
                  <a:cubicBezTo>
                    <a:pt x="2481" y="7240"/>
                    <a:pt x="2496" y="7246"/>
                    <a:pt x="2509" y="7253"/>
                  </a:cubicBezTo>
                  <a:cubicBezTo>
                    <a:pt x="2523" y="7260"/>
                    <a:pt x="2536" y="7268"/>
                    <a:pt x="2551" y="7275"/>
                  </a:cubicBezTo>
                  <a:cubicBezTo>
                    <a:pt x="2578" y="7289"/>
                    <a:pt x="2606" y="7302"/>
                    <a:pt x="2633" y="7316"/>
                  </a:cubicBezTo>
                  <a:lnTo>
                    <a:pt x="2668" y="7333"/>
                  </a:lnTo>
                  <a:cubicBezTo>
                    <a:pt x="2707" y="7350"/>
                    <a:pt x="2748" y="7369"/>
                    <a:pt x="2787" y="7385"/>
                  </a:cubicBezTo>
                  <a:lnTo>
                    <a:pt x="2789" y="7385"/>
                  </a:lnTo>
                  <a:cubicBezTo>
                    <a:pt x="2828" y="7401"/>
                    <a:pt x="2868" y="7417"/>
                    <a:pt x="2908" y="7433"/>
                  </a:cubicBezTo>
                  <a:cubicBezTo>
                    <a:pt x="2919" y="7437"/>
                    <a:pt x="2932" y="7442"/>
                    <a:pt x="2945" y="7446"/>
                  </a:cubicBezTo>
                  <a:cubicBezTo>
                    <a:pt x="2973" y="7456"/>
                    <a:pt x="3001" y="7466"/>
                    <a:pt x="3030" y="7477"/>
                  </a:cubicBezTo>
                  <a:cubicBezTo>
                    <a:pt x="3044" y="7482"/>
                    <a:pt x="3059" y="7487"/>
                    <a:pt x="3075" y="7491"/>
                  </a:cubicBezTo>
                  <a:cubicBezTo>
                    <a:pt x="3101" y="7500"/>
                    <a:pt x="3127" y="7508"/>
                    <a:pt x="3154" y="7517"/>
                  </a:cubicBezTo>
                  <a:cubicBezTo>
                    <a:pt x="3170" y="7522"/>
                    <a:pt x="3185" y="7526"/>
                    <a:pt x="3201" y="7530"/>
                  </a:cubicBezTo>
                  <a:cubicBezTo>
                    <a:pt x="3227" y="7539"/>
                    <a:pt x="3254" y="7546"/>
                    <a:pt x="3283" y="7553"/>
                  </a:cubicBezTo>
                  <a:cubicBezTo>
                    <a:pt x="3296" y="7558"/>
                    <a:pt x="3311" y="7562"/>
                    <a:pt x="3325" y="7565"/>
                  </a:cubicBezTo>
                  <a:cubicBezTo>
                    <a:pt x="3359" y="7574"/>
                    <a:pt x="3391" y="7581"/>
                    <a:pt x="3424" y="7590"/>
                  </a:cubicBezTo>
                  <a:lnTo>
                    <a:pt x="3452" y="7596"/>
                  </a:lnTo>
                  <a:cubicBezTo>
                    <a:pt x="3494" y="7604"/>
                    <a:pt x="3536" y="7614"/>
                    <a:pt x="3578" y="7622"/>
                  </a:cubicBezTo>
                  <a:lnTo>
                    <a:pt x="3608" y="7626"/>
                  </a:lnTo>
                  <a:cubicBezTo>
                    <a:pt x="3642" y="7632"/>
                    <a:pt x="3674" y="7638"/>
                    <a:pt x="3707" y="7642"/>
                  </a:cubicBezTo>
                  <a:lnTo>
                    <a:pt x="3752" y="7649"/>
                  </a:lnTo>
                  <a:cubicBezTo>
                    <a:pt x="3780" y="7654"/>
                    <a:pt x="3809" y="7656"/>
                    <a:pt x="3836" y="7659"/>
                  </a:cubicBezTo>
                  <a:lnTo>
                    <a:pt x="3885" y="7665"/>
                  </a:lnTo>
                  <a:cubicBezTo>
                    <a:pt x="3913" y="7668"/>
                    <a:pt x="3941" y="7671"/>
                    <a:pt x="3968" y="7672"/>
                  </a:cubicBezTo>
                  <a:lnTo>
                    <a:pt x="4017" y="7677"/>
                  </a:lnTo>
                  <a:cubicBezTo>
                    <a:pt x="4047" y="7678"/>
                    <a:pt x="4077" y="7680"/>
                    <a:pt x="4106" y="7681"/>
                  </a:cubicBezTo>
                  <a:cubicBezTo>
                    <a:pt x="4121" y="7681"/>
                    <a:pt x="4134" y="7683"/>
                    <a:pt x="4148" y="7683"/>
                  </a:cubicBezTo>
                  <a:cubicBezTo>
                    <a:pt x="4192" y="7684"/>
                    <a:pt x="4235" y="7685"/>
                    <a:pt x="4279" y="7685"/>
                  </a:cubicBezTo>
                  <a:cubicBezTo>
                    <a:pt x="4322" y="7685"/>
                    <a:pt x="4366" y="7684"/>
                    <a:pt x="4409" y="7683"/>
                  </a:cubicBezTo>
                  <a:lnTo>
                    <a:pt x="4451" y="7681"/>
                  </a:lnTo>
                  <a:cubicBezTo>
                    <a:pt x="4482" y="7680"/>
                    <a:pt x="4511" y="7678"/>
                    <a:pt x="4541" y="7677"/>
                  </a:cubicBezTo>
                  <a:lnTo>
                    <a:pt x="4589" y="7672"/>
                  </a:lnTo>
                  <a:cubicBezTo>
                    <a:pt x="4617" y="7671"/>
                    <a:pt x="4644" y="7668"/>
                    <a:pt x="4672" y="7665"/>
                  </a:cubicBezTo>
                  <a:lnTo>
                    <a:pt x="4721" y="7659"/>
                  </a:lnTo>
                  <a:cubicBezTo>
                    <a:pt x="4750" y="7656"/>
                    <a:pt x="4778" y="7654"/>
                    <a:pt x="4805" y="7649"/>
                  </a:cubicBezTo>
                  <a:lnTo>
                    <a:pt x="4852" y="7642"/>
                  </a:lnTo>
                  <a:cubicBezTo>
                    <a:pt x="4884" y="7638"/>
                    <a:pt x="4917" y="7632"/>
                    <a:pt x="4949" y="7626"/>
                  </a:cubicBezTo>
                  <a:lnTo>
                    <a:pt x="4979" y="7622"/>
                  </a:lnTo>
                  <a:cubicBezTo>
                    <a:pt x="5021" y="7613"/>
                    <a:pt x="5063" y="7604"/>
                    <a:pt x="5106" y="7596"/>
                  </a:cubicBezTo>
                  <a:cubicBezTo>
                    <a:pt x="5116" y="7594"/>
                    <a:pt x="5124" y="7591"/>
                    <a:pt x="5133" y="7590"/>
                  </a:cubicBezTo>
                  <a:cubicBezTo>
                    <a:pt x="5167" y="7581"/>
                    <a:pt x="5200" y="7574"/>
                    <a:pt x="5232" y="7565"/>
                  </a:cubicBezTo>
                  <a:cubicBezTo>
                    <a:pt x="5246" y="7562"/>
                    <a:pt x="5261" y="7558"/>
                    <a:pt x="5275" y="7553"/>
                  </a:cubicBezTo>
                  <a:cubicBezTo>
                    <a:pt x="5303" y="7546"/>
                    <a:pt x="5330" y="7539"/>
                    <a:pt x="5358" y="7530"/>
                  </a:cubicBezTo>
                  <a:cubicBezTo>
                    <a:pt x="5373" y="7526"/>
                    <a:pt x="5388" y="7522"/>
                    <a:pt x="5403" y="7517"/>
                  </a:cubicBezTo>
                  <a:cubicBezTo>
                    <a:pt x="5431" y="7508"/>
                    <a:pt x="5458" y="7500"/>
                    <a:pt x="5484" y="7491"/>
                  </a:cubicBezTo>
                  <a:lnTo>
                    <a:pt x="5528" y="7477"/>
                  </a:lnTo>
                  <a:cubicBezTo>
                    <a:pt x="5557" y="7466"/>
                    <a:pt x="5584" y="7456"/>
                    <a:pt x="5613" y="7446"/>
                  </a:cubicBezTo>
                  <a:cubicBezTo>
                    <a:pt x="5625" y="7442"/>
                    <a:pt x="5638" y="7437"/>
                    <a:pt x="5651" y="7433"/>
                  </a:cubicBezTo>
                  <a:cubicBezTo>
                    <a:pt x="5690" y="7417"/>
                    <a:pt x="5729" y="7401"/>
                    <a:pt x="5769" y="7385"/>
                  </a:cubicBezTo>
                  <a:lnTo>
                    <a:pt x="5770" y="7385"/>
                  </a:lnTo>
                  <a:cubicBezTo>
                    <a:pt x="5811" y="7368"/>
                    <a:pt x="5850" y="7350"/>
                    <a:pt x="5890" y="7333"/>
                  </a:cubicBezTo>
                  <a:lnTo>
                    <a:pt x="5925" y="7316"/>
                  </a:lnTo>
                  <a:cubicBezTo>
                    <a:pt x="5953" y="7302"/>
                    <a:pt x="5979" y="7289"/>
                    <a:pt x="6006" y="7275"/>
                  </a:cubicBezTo>
                  <a:cubicBezTo>
                    <a:pt x="6021" y="7268"/>
                    <a:pt x="6036" y="7260"/>
                    <a:pt x="6049" y="7253"/>
                  </a:cubicBezTo>
                  <a:lnTo>
                    <a:pt x="6091" y="7233"/>
                  </a:lnTo>
                  <a:close/>
                  <a:moveTo>
                    <a:pt x="4280" y="1"/>
                  </a:moveTo>
                  <a:cubicBezTo>
                    <a:pt x="2161" y="1"/>
                    <a:pt x="437" y="1723"/>
                    <a:pt x="437" y="3842"/>
                  </a:cubicBezTo>
                  <a:cubicBezTo>
                    <a:pt x="436" y="5018"/>
                    <a:pt x="974" y="6127"/>
                    <a:pt x="1895" y="6854"/>
                  </a:cubicBezTo>
                  <a:lnTo>
                    <a:pt x="150" y="9515"/>
                  </a:lnTo>
                  <a:cubicBezTo>
                    <a:pt x="0" y="9743"/>
                    <a:pt x="164" y="10046"/>
                    <a:pt x="437" y="10046"/>
                  </a:cubicBezTo>
                  <a:lnTo>
                    <a:pt x="8125" y="10046"/>
                  </a:lnTo>
                  <a:cubicBezTo>
                    <a:pt x="8396" y="10046"/>
                    <a:pt x="8560" y="9743"/>
                    <a:pt x="8410" y="9515"/>
                  </a:cubicBezTo>
                  <a:lnTo>
                    <a:pt x="6665" y="6854"/>
                  </a:lnTo>
                  <a:cubicBezTo>
                    <a:pt x="7586" y="6127"/>
                    <a:pt x="8125" y="5018"/>
                    <a:pt x="8123" y="3842"/>
                  </a:cubicBezTo>
                  <a:cubicBezTo>
                    <a:pt x="8123" y="1724"/>
                    <a:pt x="6400" y="1"/>
                    <a:pt x="4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" name="Google Shape;1397;p46"/>
          <p:cNvGrpSpPr/>
          <p:nvPr/>
        </p:nvGrpSpPr>
        <p:grpSpPr>
          <a:xfrm>
            <a:off x="11037077" y="7647877"/>
            <a:ext cx="725464" cy="894755"/>
            <a:chOff x="1521375" y="4797275"/>
            <a:chExt cx="473850" cy="584425"/>
          </a:xfrm>
        </p:grpSpPr>
        <p:sp>
          <p:nvSpPr>
            <p:cNvPr id="1398" name="Google Shape;1398;p46"/>
            <p:cNvSpPr/>
            <p:nvPr/>
          </p:nvSpPr>
          <p:spPr>
            <a:xfrm>
              <a:off x="1521375" y="4797275"/>
              <a:ext cx="473850" cy="584425"/>
            </a:xfrm>
            <a:custGeom>
              <a:rect b="b" l="l" r="r" t="t"/>
              <a:pathLst>
                <a:path extrusionOk="0" h="23377" w="18954">
                  <a:moveTo>
                    <a:pt x="12274" y="2124"/>
                  </a:moveTo>
                  <a:lnTo>
                    <a:pt x="12736" y="3034"/>
                  </a:lnTo>
                  <a:lnTo>
                    <a:pt x="10824" y="3034"/>
                  </a:lnTo>
                  <a:lnTo>
                    <a:pt x="11284" y="2124"/>
                  </a:lnTo>
                  <a:close/>
                  <a:moveTo>
                    <a:pt x="3515" y="995"/>
                  </a:moveTo>
                  <a:cubicBezTo>
                    <a:pt x="3993" y="1801"/>
                    <a:pt x="4509" y="2800"/>
                    <a:pt x="4509" y="3164"/>
                  </a:cubicBezTo>
                  <a:cubicBezTo>
                    <a:pt x="4507" y="3462"/>
                    <a:pt x="4375" y="3742"/>
                    <a:pt x="4146" y="3930"/>
                  </a:cubicBezTo>
                  <a:lnTo>
                    <a:pt x="2884" y="3930"/>
                  </a:lnTo>
                  <a:cubicBezTo>
                    <a:pt x="2654" y="3743"/>
                    <a:pt x="2521" y="3462"/>
                    <a:pt x="2521" y="3164"/>
                  </a:cubicBezTo>
                  <a:cubicBezTo>
                    <a:pt x="2521" y="2800"/>
                    <a:pt x="3035" y="1801"/>
                    <a:pt x="3513" y="995"/>
                  </a:cubicBezTo>
                  <a:close/>
                  <a:moveTo>
                    <a:pt x="4509" y="4615"/>
                  </a:moveTo>
                  <a:lnTo>
                    <a:pt x="4509" y="5021"/>
                  </a:lnTo>
                  <a:lnTo>
                    <a:pt x="2522" y="5021"/>
                  </a:lnTo>
                  <a:lnTo>
                    <a:pt x="2522" y="4615"/>
                  </a:lnTo>
                  <a:close/>
                  <a:moveTo>
                    <a:pt x="4268" y="5705"/>
                  </a:moveTo>
                  <a:lnTo>
                    <a:pt x="4449" y="6855"/>
                  </a:lnTo>
                  <a:lnTo>
                    <a:pt x="2580" y="6855"/>
                  </a:lnTo>
                  <a:lnTo>
                    <a:pt x="2763" y="5705"/>
                  </a:lnTo>
                  <a:close/>
                  <a:moveTo>
                    <a:pt x="12952" y="3720"/>
                  </a:moveTo>
                  <a:lnTo>
                    <a:pt x="12952" y="6855"/>
                  </a:lnTo>
                  <a:lnTo>
                    <a:pt x="10608" y="6855"/>
                  </a:lnTo>
                  <a:lnTo>
                    <a:pt x="10608" y="3720"/>
                  </a:lnTo>
                  <a:close/>
                  <a:moveTo>
                    <a:pt x="8122" y="7540"/>
                  </a:moveTo>
                  <a:lnTo>
                    <a:pt x="8122" y="11712"/>
                  </a:lnTo>
                  <a:cubicBezTo>
                    <a:pt x="8122" y="11999"/>
                    <a:pt x="7890" y="12232"/>
                    <a:pt x="7604" y="12232"/>
                  </a:cubicBezTo>
                  <a:cubicBezTo>
                    <a:pt x="7319" y="12230"/>
                    <a:pt x="7087" y="11998"/>
                    <a:pt x="7087" y="11712"/>
                  </a:cubicBezTo>
                  <a:lnTo>
                    <a:pt x="7087" y="10488"/>
                  </a:lnTo>
                  <a:cubicBezTo>
                    <a:pt x="7108" y="9851"/>
                    <a:pt x="6599" y="9323"/>
                    <a:pt x="5962" y="9323"/>
                  </a:cubicBezTo>
                  <a:cubicBezTo>
                    <a:pt x="5325" y="9323"/>
                    <a:pt x="4816" y="9851"/>
                    <a:pt x="4839" y="10488"/>
                  </a:cubicBezTo>
                  <a:lnTo>
                    <a:pt x="4839" y="12631"/>
                  </a:lnTo>
                  <a:cubicBezTo>
                    <a:pt x="4833" y="12897"/>
                    <a:pt x="4616" y="13112"/>
                    <a:pt x="4347" y="13112"/>
                  </a:cubicBezTo>
                  <a:cubicBezTo>
                    <a:pt x="4081" y="13112"/>
                    <a:pt x="3861" y="12897"/>
                    <a:pt x="3857" y="12631"/>
                  </a:cubicBezTo>
                  <a:lnTo>
                    <a:pt x="3857" y="7540"/>
                  </a:lnTo>
                  <a:close/>
                  <a:moveTo>
                    <a:pt x="16286" y="9625"/>
                  </a:moveTo>
                  <a:cubicBezTo>
                    <a:pt x="17381" y="9626"/>
                    <a:pt x="18268" y="10512"/>
                    <a:pt x="18269" y="11608"/>
                  </a:cubicBezTo>
                  <a:lnTo>
                    <a:pt x="18269" y="17536"/>
                  </a:lnTo>
                  <a:cubicBezTo>
                    <a:pt x="18268" y="18629"/>
                    <a:pt x="17381" y="19517"/>
                    <a:pt x="16286" y="19519"/>
                  </a:cubicBezTo>
                  <a:lnTo>
                    <a:pt x="14768" y="19519"/>
                  </a:lnTo>
                  <a:lnTo>
                    <a:pt x="14768" y="18484"/>
                  </a:lnTo>
                  <a:lnTo>
                    <a:pt x="15868" y="18484"/>
                  </a:lnTo>
                  <a:cubicBezTo>
                    <a:pt x="16608" y="18483"/>
                    <a:pt x="17207" y="17884"/>
                    <a:pt x="17209" y="17144"/>
                  </a:cubicBezTo>
                  <a:lnTo>
                    <a:pt x="17209" y="11999"/>
                  </a:lnTo>
                  <a:cubicBezTo>
                    <a:pt x="17207" y="11260"/>
                    <a:pt x="16608" y="10660"/>
                    <a:pt x="15868" y="10659"/>
                  </a:cubicBezTo>
                  <a:lnTo>
                    <a:pt x="14768" y="10659"/>
                  </a:lnTo>
                  <a:lnTo>
                    <a:pt x="14768" y="9625"/>
                  </a:lnTo>
                  <a:close/>
                  <a:moveTo>
                    <a:pt x="6120" y="0"/>
                  </a:moveTo>
                  <a:cubicBezTo>
                    <a:pt x="5932" y="0"/>
                    <a:pt x="5778" y="154"/>
                    <a:pt x="5778" y="343"/>
                  </a:cubicBezTo>
                  <a:lnTo>
                    <a:pt x="5778" y="2485"/>
                  </a:lnTo>
                  <a:cubicBezTo>
                    <a:pt x="5774" y="2677"/>
                    <a:pt x="5929" y="2835"/>
                    <a:pt x="6120" y="2835"/>
                  </a:cubicBezTo>
                  <a:cubicBezTo>
                    <a:pt x="6312" y="2835"/>
                    <a:pt x="6467" y="2677"/>
                    <a:pt x="6463" y="2485"/>
                  </a:cubicBezTo>
                  <a:lnTo>
                    <a:pt x="6463" y="685"/>
                  </a:lnTo>
                  <a:lnTo>
                    <a:pt x="8768" y="685"/>
                  </a:lnTo>
                  <a:lnTo>
                    <a:pt x="8768" y="1840"/>
                  </a:lnTo>
                  <a:lnTo>
                    <a:pt x="8192" y="1840"/>
                  </a:lnTo>
                  <a:cubicBezTo>
                    <a:pt x="8189" y="1840"/>
                    <a:pt x="8187" y="1840"/>
                    <a:pt x="8184" y="1840"/>
                  </a:cubicBezTo>
                  <a:cubicBezTo>
                    <a:pt x="7995" y="1840"/>
                    <a:pt x="7841" y="1992"/>
                    <a:pt x="7841" y="2182"/>
                  </a:cubicBezTo>
                  <a:cubicBezTo>
                    <a:pt x="7841" y="2371"/>
                    <a:pt x="7995" y="2525"/>
                    <a:pt x="8184" y="2525"/>
                  </a:cubicBezTo>
                  <a:cubicBezTo>
                    <a:pt x="8187" y="2525"/>
                    <a:pt x="8189" y="2525"/>
                    <a:pt x="8192" y="2525"/>
                  </a:cubicBezTo>
                  <a:lnTo>
                    <a:pt x="8768" y="2525"/>
                  </a:lnTo>
                  <a:lnTo>
                    <a:pt x="8768" y="3137"/>
                  </a:lnTo>
                  <a:lnTo>
                    <a:pt x="7821" y="3137"/>
                  </a:lnTo>
                  <a:cubicBezTo>
                    <a:pt x="7818" y="3137"/>
                    <a:pt x="7815" y="3137"/>
                    <a:pt x="7813" y="3137"/>
                  </a:cubicBezTo>
                  <a:cubicBezTo>
                    <a:pt x="7623" y="3137"/>
                    <a:pt x="7470" y="3290"/>
                    <a:pt x="7470" y="3479"/>
                  </a:cubicBezTo>
                  <a:cubicBezTo>
                    <a:pt x="7470" y="3668"/>
                    <a:pt x="7623" y="3822"/>
                    <a:pt x="7813" y="3822"/>
                  </a:cubicBezTo>
                  <a:cubicBezTo>
                    <a:pt x="7815" y="3822"/>
                    <a:pt x="7818" y="3822"/>
                    <a:pt x="7821" y="3822"/>
                  </a:cubicBezTo>
                  <a:lnTo>
                    <a:pt x="8768" y="3822"/>
                  </a:lnTo>
                  <a:lnTo>
                    <a:pt x="8768" y="4434"/>
                  </a:lnTo>
                  <a:lnTo>
                    <a:pt x="8192" y="4434"/>
                  </a:lnTo>
                  <a:cubicBezTo>
                    <a:pt x="8189" y="4434"/>
                    <a:pt x="8187" y="4434"/>
                    <a:pt x="8184" y="4434"/>
                  </a:cubicBezTo>
                  <a:cubicBezTo>
                    <a:pt x="7995" y="4434"/>
                    <a:pt x="7841" y="4587"/>
                    <a:pt x="7841" y="4776"/>
                  </a:cubicBezTo>
                  <a:cubicBezTo>
                    <a:pt x="7841" y="4966"/>
                    <a:pt x="7995" y="5119"/>
                    <a:pt x="8184" y="5119"/>
                  </a:cubicBezTo>
                  <a:cubicBezTo>
                    <a:pt x="8187" y="5119"/>
                    <a:pt x="8189" y="5119"/>
                    <a:pt x="8192" y="5118"/>
                  </a:cubicBezTo>
                  <a:lnTo>
                    <a:pt x="8768" y="5118"/>
                  </a:lnTo>
                  <a:lnTo>
                    <a:pt x="8768" y="5731"/>
                  </a:lnTo>
                  <a:lnTo>
                    <a:pt x="7821" y="5731"/>
                  </a:lnTo>
                  <a:cubicBezTo>
                    <a:pt x="7818" y="5731"/>
                    <a:pt x="7815" y="5731"/>
                    <a:pt x="7813" y="5731"/>
                  </a:cubicBezTo>
                  <a:cubicBezTo>
                    <a:pt x="7623" y="5731"/>
                    <a:pt x="7470" y="5884"/>
                    <a:pt x="7470" y="6073"/>
                  </a:cubicBezTo>
                  <a:cubicBezTo>
                    <a:pt x="7470" y="6263"/>
                    <a:pt x="7623" y="6416"/>
                    <a:pt x="7813" y="6416"/>
                  </a:cubicBezTo>
                  <a:cubicBezTo>
                    <a:pt x="7815" y="6416"/>
                    <a:pt x="7818" y="6416"/>
                    <a:pt x="7821" y="6415"/>
                  </a:cubicBezTo>
                  <a:lnTo>
                    <a:pt x="8768" y="6415"/>
                  </a:lnTo>
                  <a:lnTo>
                    <a:pt x="8768" y="6855"/>
                  </a:lnTo>
                  <a:lnTo>
                    <a:pt x="6463" y="6855"/>
                  </a:lnTo>
                  <a:lnTo>
                    <a:pt x="6463" y="3853"/>
                  </a:lnTo>
                  <a:cubicBezTo>
                    <a:pt x="6458" y="3668"/>
                    <a:pt x="6306" y="3518"/>
                    <a:pt x="6120" y="3518"/>
                  </a:cubicBezTo>
                  <a:cubicBezTo>
                    <a:pt x="5935" y="3518"/>
                    <a:pt x="5782" y="3668"/>
                    <a:pt x="5778" y="3853"/>
                  </a:cubicBezTo>
                  <a:lnTo>
                    <a:pt x="5778" y="6855"/>
                  </a:lnTo>
                  <a:lnTo>
                    <a:pt x="5142" y="6855"/>
                  </a:lnTo>
                  <a:lnTo>
                    <a:pt x="4957" y="5687"/>
                  </a:lnTo>
                  <a:cubicBezTo>
                    <a:pt x="5098" y="5641"/>
                    <a:pt x="5192" y="5510"/>
                    <a:pt x="5192" y="5362"/>
                  </a:cubicBezTo>
                  <a:lnTo>
                    <a:pt x="5192" y="4273"/>
                  </a:lnTo>
                  <a:cubicBezTo>
                    <a:pt x="5192" y="4138"/>
                    <a:pt x="5113" y="4016"/>
                    <a:pt x="4990" y="3961"/>
                  </a:cubicBezTo>
                  <a:cubicBezTo>
                    <a:pt x="5124" y="3716"/>
                    <a:pt x="5193" y="3441"/>
                    <a:pt x="5192" y="3163"/>
                  </a:cubicBezTo>
                  <a:cubicBezTo>
                    <a:pt x="5192" y="2366"/>
                    <a:pt x="4036" y="520"/>
                    <a:pt x="3803" y="158"/>
                  </a:cubicBezTo>
                  <a:cubicBezTo>
                    <a:pt x="3736" y="53"/>
                    <a:pt x="3626" y="1"/>
                    <a:pt x="3515" y="1"/>
                  </a:cubicBezTo>
                  <a:cubicBezTo>
                    <a:pt x="3405" y="1"/>
                    <a:pt x="3295" y="53"/>
                    <a:pt x="3227" y="158"/>
                  </a:cubicBezTo>
                  <a:cubicBezTo>
                    <a:pt x="2995" y="521"/>
                    <a:pt x="1839" y="2366"/>
                    <a:pt x="1839" y="3163"/>
                  </a:cubicBezTo>
                  <a:cubicBezTo>
                    <a:pt x="1839" y="3441"/>
                    <a:pt x="1907" y="3716"/>
                    <a:pt x="2041" y="3961"/>
                  </a:cubicBezTo>
                  <a:cubicBezTo>
                    <a:pt x="1917" y="4016"/>
                    <a:pt x="1839" y="4138"/>
                    <a:pt x="1839" y="4273"/>
                  </a:cubicBezTo>
                  <a:lnTo>
                    <a:pt x="1839" y="5362"/>
                  </a:lnTo>
                  <a:cubicBezTo>
                    <a:pt x="1839" y="5510"/>
                    <a:pt x="1933" y="5642"/>
                    <a:pt x="2074" y="5687"/>
                  </a:cubicBezTo>
                  <a:lnTo>
                    <a:pt x="1888" y="6855"/>
                  </a:lnTo>
                  <a:lnTo>
                    <a:pt x="336" y="6855"/>
                  </a:lnTo>
                  <a:cubicBezTo>
                    <a:pt x="149" y="6859"/>
                    <a:pt x="1" y="7012"/>
                    <a:pt x="1" y="7197"/>
                  </a:cubicBezTo>
                  <a:cubicBezTo>
                    <a:pt x="1" y="7383"/>
                    <a:pt x="149" y="7535"/>
                    <a:pt x="336" y="7540"/>
                  </a:cubicBezTo>
                  <a:lnTo>
                    <a:pt x="892" y="7540"/>
                  </a:lnTo>
                  <a:lnTo>
                    <a:pt x="892" y="9993"/>
                  </a:lnTo>
                  <a:cubicBezTo>
                    <a:pt x="896" y="10179"/>
                    <a:pt x="1047" y="10328"/>
                    <a:pt x="1234" y="10328"/>
                  </a:cubicBezTo>
                  <a:cubicBezTo>
                    <a:pt x="1420" y="10328"/>
                    <a:pt x="1571" y="10179"/>
                    <a:pt x="1575" y="9993"/>
                  </a:cubicBezTo>
                  <a:lnTo>
                    <a:pt x="1575" y="7540"/>
                  </a:lnTo>
                  <a:lnTo>
                    <a:pt x="3174" y="7540"/>
                  </a:lnTo>
                  <a:lnTo>
                    <a:pt x="3174" y="12629"/>
                  </a:lnTo>
                  <a:cubicBezTo>
                    <a:pt x="3165" y="13285"/>
                    <a:pt x="3695" y="13820"/>
                    <a:pt x="4349" y="13820"/>
                  </a:cubicBezTo>
                  <a:cubicBezTo>
                    <a:pt x="5003" y="13820"/>
                    <a:pt x="5533" y="13285"/>
                    <a:pt x="5524" y="12629"/>
                  </a:cubicBezTo>
                  <a:lnTo>
                    <a:pt x="5524" y="10488"/>
                  </a:lnTo>
                  <a:cubicBezTo>
                    <a:pt x="5528" y="10248"/>
                    <a:pt x="5724" y="10057"/>
                    <a:pt x="5964" y="10057"/>
                  </a:cubicBezTo>
                  <a:cubicBezTo>
                    <a:pt x="6203" y="10057"/>
                    <a:pt x="6399" y="10248"/>
                    <a:pt x="6403" y="10488"/>
                  </a:cubicBezTo>
                  <a:lnTo>
                    <a:pt x="6403" y="11712"/>
                  </a:lnTo>
                  <a:cubicBezTo>
                    <a:pt x="6412" y="12371"/>
                    <a:pt x="6947" y="12900"/>
                    <a:pt x="7606" y="12900"/>
                  </a:cubicBezTo>
                  <a:cubicBezTo>
                    <a:pt x="8265" y="12900"/>
                    <a:pt x="8800" y="12371"/>
                    <a:pt x="8809" y="11712"/>
                  </a:cubicBezTo>
                  <a:lnTo>
                    <a:pt x="8809" y="7540"/>
                  </a:lnTo>
                  <a:lnTo>
                    <a:pt x="14085" y="7540"/>
                  </a:lnTo>
                  <a:lnTo>
                    <a:pt x="14085" y="15283"/>
                  </a:lnTo>
                  <a:cubicBezTo>
                    <a:pt x="14089" y="15468"/>
                    <a:pt x="14242" y="15618"/>
                    <a:pt x="14427" y="15618"/>
                  </a:cubicBezTo>
                  <a:cubicBezTo>
                    <a:pt x="14613" y="15618"/>
                    <a:pt x="14765" y="15468"/>
                    <a:pt x="14770" y="15283"/>
                  </a:cubicBezTo>
                  <a:lnTo>
                    <a:pt x="14770" y="11345"/>
                  </a:lnTo>
                  <a:lnTo>
                    <a:pt x="15869" y="11345"/>
                  </a:lnTo>
                  <a:cubicBezTo>
                    <a:pt x="16231" y="11345"/>
                    <a:pt x="16525" y="11638"/>
                    <a:pt x="16525" y="11999"/>
                  </a:cubicBezTo>
                  <a:lnTo>
                    <a:pt x="16525" y="17142"/>
                  </a:lnTo>
                  <a:cubicBezTo>
                    <a:pt x="16525" y="17505"/>
                    <a:pt x="16231" y="17798"/>
                    <a:pt x="15869" y="17798"/>
                  </a:cubicBezTo>
                  <a:lnTo>
                    <a:pt x="14768" y="17798"/>
                  </a:lnTo>
                  <a:lnTo>
                    <a:pt x="14768" y="16649"/>
                  </a:lnTo>
                  <a:cubicBezTo>
                    <a:pt x="14764" y="16463"/>
                    <a:pt x="14613" y="16315"/>
                    <a:pt x="14426" y="16315"/>
                  </a:cubicBezTo>
                  <a:cubicBezTo>
                    <a:pt x="14240" y="16315"/>
                    <a:pt x="14089" y="16463"/>
                    <a:pt x="14085" y="16649"/>
                  </a:cubicBezTo>
                  <a:lnTo>
                    <a:pt x="14085" y="21666"/>
                  </a:lnTo>
                  <a:cubicBezTo>
                    <a:pt x="14084" y="22232"/>
                    <a:pt x="13625" y="22692"/>
                    <a:pt x="13058" y="22692"/>
                  </a:cubicBezTo>
                  <a:lnTo>
                    <a:pt x="2602" y="22692"/>
                  </a:lnTo>
                  <a:cubicBezTo>
                    <a:pt x="2036" y="22692"/>
                    <a:pt x="1577" y="22232"/>
                    <a:pt x="1577" y="21666"/>
                  </a:cubicBezTo>
                  <a:lnTo>
                    <a:pt x="1577" y="11361"/>
                  </a:lnTo>
                  <a:cubicBezTo>
                    <a:pt x="1577" y="11173"/>
                    <a:pt x="1423" y="11019"/>
                    <a:pt x="1234" y="11019"/>
                  </a:cubicBezTo>
                  <a:cubicBezTo>
                    <a:pt x="1046" y="11019"/>
                    <a:pt x="892" y="11173"/>
                    <a:pt x="892" y="11361"/>
                  </a:cubicBezTo>
                  <a:lnTo>
                    <a:pt x="892" y="21666"/>
                  </a:lnTo>
                  <a:cubicBezTo>
                    <a:pt x="893" y="22610"/>
                    <a:pt x="1658" y="23375"/>
                    <a:pt x="2602" y="23376"/>
                  </a:cubicBezTo>
                  <a:lnTo>
                    <a:pt x="13059" y="23376"/>
                  </a:lnTo>
                  <a:cubicBezTo>
                    <a:pt x="14004" y="23375"/>
                    <a:pt x="14768" y="22610"/>
                    <a:pt x="14770" y="21666"/>
                  </a:cubicBezTo>
                  <a:lnTo>
                    <a:pt x="14770" y="20202"/>
                  </a:lnTo>
                  <a:lnTo>
                    <a:pt x="16287" y="20202"/>
                  </a:lnTo>
                  <a:cubicBezTo>
                    <a:pt x="17758" y="20202"/>
                    <a:pt x="18954" y="19005"/>
                    <a:pt x="18954" y="17534"/>
                  </a:cubicBezTo>
                  <a:lnTo>
                    <a:pt x="18954" y="11606"/>
                  </a:lnTo>
                  <a:cubicBezTo>
                    <a:pt x="18954" y="10137"/>
                    <a:pt x="17757" y="8940"/>
                    <a:pt x="16287" y="8940"/>
                  </a:cubicBezTo>
                  <a:lnTo>
                    <a:pt x="14768" y="8940"/>
                  </a:lnTo>
                  <a:lnTo>
                    <a:pt x="14768" y="7540"/>
                  </a:lnTo>
                  <a:lnTo>
                    <a:pt x="15324" y="7540"/>
                  </a:lnTo>
                  <a:cubicBezTo>
                    <a:pt x="15514" y="7540"/>
                    <a:pt x="15666" y="7386"/>
                    <a:pt x="15666" y="7197"/>
                  </a:cubicBezTo>
                  <a:cubicBezTo>
                    <a:pt x="15666" y="7009"/>
                    <a:pt x="15514" y="6855"/>
                    <a:pt x="15324" y="6855"/>
                  </a:cubicBezTo>
                  <a:lnTo>
                    <a:pt x="13637" y="6855"/>
                  </a:lnTo>
                  <a:lnTo>
                    <a:pt x="13637" y="3379"/>
                  </a:lnTo>
                  <a:cubicBezTo>
                    <a:pt x="13637" y="3325"/>
                    <a:pt x="13624" y="3272"/>
                    <a:pt x="13600" y="3225"/>
                  </a:cubicBezTo>
                  <a:cubicBezTo>
                    <a:pt x="13599" y="3224"/>
                    <a:pt x="13599" y="3222"/>
                    <a:pt x="13599" y="3221"/>
                  </a:cubicBezTo>
                  <a:lnTo>
                    <a:pt x="12086" y="234"/>
                  </a:lnTo>
                  <a:cubicBezTo>
                    <a:pt x="12022" y="109"/>
                    <a:pt x="11901" y="47"/>
                    <a:pt x="11780" y="47"/>
                  </a:cubicBezTo>
                  <a:cubicBezTo>
                    <a:pt x="11660" y="47"/>
                    <a:pt x="11539" y="109"/>
                    <a:pt x="11475" y="234"/>
                  </a:cubicBezTo>
                  <a:lnTo>
                    <a:pt x="9962" y="3221"/>
                  </a:lnTo>
                  <a:cubicBezTo>
                    <a:pt x="9962" y="3222"/>
                    <a:pt x="9962" y="3224"/>
                    <a:pt x="9960" y="3225"/>
                  </a:cubicBezTo>
                  <a:cubicBezTo>
                    <a:pt x="9937" y="3273"/>
                    <a:pt x="9924" y="3325"/>
                    <a:pt x="9924" y="3379"/>
                  </a:cubicBezTo>
                  <a:lnTo>
                    <a:pt x="9924" y="6855"/>
                  </a:lnTo>
                  <a:lnTo>
                    <a:pt x="9454" y="6855"/>
                  </a:lnTo>
                  <a:lnTo>
                    <a:pt x="9454" y="343"/>
                  </a:lnTo>
                  <a:cubicBezTo>
                    <a:pt x="9454" y="154"/>
                    <a:pt x="9300" y="0"/>
                    <a:pt x="9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6"/>
            <p:cNvSpPr/>
            <p:nvPr/>
          </p:nvSpPr>
          <p:spPr>
            <a:xfrm>
              <a:off x="1663925" y="5148650"/>
              <a:ext cx="95675" cy="123375"/>
            </a:xfrm>
            <a:custGeom>
              <a:rect b="b" l="l" r="r" t="t"/>
              <a:pathLst>
                <a:path extrusionOk="0" h="4935" w="3827">
                  <a:moveTo>
                    <a:pt x="1913" y="878"/>
                  </a:moveTo>
                  <a:cubicBezTo>
                    <a:pt x="2468" y="1568"/>
                    <a:pt x="3143" y="2559"/>
                    <a:pt x="3143" y="3022"/>
                  </a:cubicBezTo>
                  <a:cubicBezTo>
                    <a:pt x="3141" y="3700"/>
                    <a:pt x="2592" y="4249"/>
                    <a:pt x="1913" y="4251"/>
                  </a:cubicBezTo>
                  <a:cubicBezTo>
                    <a:pt x="1235" y="4249"/>
                    <a:pt x="685" y="3700"/>
                    <a:pt x="684" y="3022"/>
                  </a:cubicBezTo>
                  <a:cubicBezTo>
                    <a:pt x="684" y="2559"/>
                    <a:pt x="1358" y="1568"/>
                    <a:pt x="1913" y="878"/>
                  </a:cubicBezTo>
                  <a:close/>
                  <a:moveTo>
                    <a:pt x="1914" y="1"/>
                  </a:moveTo>
                  <a:cubicBezTo>
                    <a:pt x="1818" y="1"/>
                    <a:pt x="1723" y="40"/>
                    <a:pt x="1656" y="119"/>
                  </a:cubicBezTo>
                  <a:cubicBezTo>
                    <a:pt x="1638" y="137"/>
                    <a:pt x="1247" y="592"/>
                    <a:pt x="848" y="1161"/>
                  </a:cubicBezTo>
                  <a:cubicBezTo>
                    <a:pt x="278" y="1976"/>
                    <a:pt x="0" y="2584"/>
                    <a:pt x="0" y="3022"/>
                  </a:cubicBezTo>
                  <a:cubicBezTo>
                    <a:pt x="0" y="4078"/>
                    <a:pt x="856" y="4934"/>
                    <a:pt x="1914" y="4934"/>
                  </a:cubicBezTo>
                  <a:cubicBezTo>
                    <a:pt x="2970" y="4934"/>
                    <a:pt x="3826" y="4078"/>
                    <a:pt x="3826" y="3022"/>
                  </a:cubicBezTo>
                  <a:cubicBezTo>
                    <a:pt x="3826" y="2584"/>
                    <a:pt x="3549" y="1976"/>
                    <a:pt x="2979" y="1161"/>
                  </a:cubicBezTo>
                  <a:cubicBezTo>
                    <a:pt x="2581" y="592"/>
                    <a:pt x="2188" y="138"/>
                    <a:pt x="2172" y="119"/>
                  </a:cubicBezTo>
                  <a:cubicBezTo>
                    <a:pt x="2104" y="40"/>
                    <a:pt x="2009" y="1"/>
                    <a:pt x="19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" name="Google Shape;1400;p46"/>
          <p:cNvGrpSpPr/>
          <p:nvPr/>
        </p:nvGrpSpPr>
        <p:grpSpPr>
          <a:xfrm>
            <a:off x="12177639" y="7725982"/>
            <a:ext cx="922420" cy="738543"/>
            <a:chOff x="2144375" y="4854650"/>
            <a:chExt cx="584550" cy="468025"/>
          </a:xfrm>
        </p:grpSpPr>
        <p:sp>
          <p:nvSpPr>
            <p:cNvPr id="1401" name="Google Shape;1401;p46"/>
            <p:cNvSpPr/>
            <p:nvPr/>
          </p:nvSpPr>
          <p:spPr>
            <a:xfrm>
              <a:off x="2144375" y="5028275"/>
              <a:ext cx="584425" cy="294400"/>
            </a:xfrm>
            <a:custGeom>
              <a:rect b="b" l="l" r="r" t="t"/>
              <a:pathLst>
                <a:path extrusionOk="0" h="11776" w="23377">
                  <a:moveTo>
                    <a:pt x="343" y="0"/>
                  </a:moveTo>
                  <a:cubicBezTo>
                    <a:pt x="155" y="0"/>
                    <a:pt x="1" y="154"/>
                    <a:pt x="1" y="342"/>
                  </a:cubicBezTo>
                  <a:lnTo>
                    <a:pt x="1" y="10749"/>
                  </a:lnTo>
                  <a:cubicBezTo>
                    <a:pt x="1" y="11316"/>
                    <a:pt x="461" y="11775"/>
                    <a:pt x="1028" y="11776"/>
                  </a:cubicBezTo>
                  <a:lnTo>
                    <a:pt x="22350" y="11776"/>
                  </a:lnTo>
                  <a:cubicBezTo>
                    <a:pt x="22917" y="11775"/>
                    <a:pt x="23376" y="11316"/>
                    <a:pt x="23377" y="10749"/>
                  </a:cubicBezTo>
                  <a:lnTo>
                    <a:pt x="23377" y="8499"/>
                  </a:lnTo>
                  <a:cubicBezTo>
                    <a:pt x="23377" y="8309"/>
                    <a:pt x="23223" y="8156"/>
                    <a:pt x="23035" y="8156"/>
                  </a:cubicBezTo>
                  <a:cubicBezTo>
                    <a:pt x="22846" y="8156"/>
                    <a:pt x="22692" y="8310"/>
                    <a:pt x="22692" y="8499"/>
                  </a:cubicBezTo>
                  <a:lnTo>
                    <a:pt x="22692" y="10750"/>
                  </a:lnTo>
                  <a:cubicBezTo>
                    <a:pt x="22692" y="10939"/>
                    <a:pt x="22538" y="11091"/>
                    <a:pt x="22350" y="11091"/>
                  </a:cubicBezTo>
                  <a:lnTo>
                    <a:pt x="1028" y="11091"/>
                  </a:lnTo>
                  <a:cubicBezTo>
                    <a:pt x="839" y="11091"/>
                    <a:pt x="686" y="10939"/>
                    <a:pt x="686" y="10750"/>
                  </a:cubicBezTo>
                  <a:lnTo>
                    <a:pt x="686" y="342"/>
                  </a:lnTo>
                  <a:cubicBezTo>
                    <a:pt x="686" y="154"/>
                    <a:pt x="532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6"/>
            <p:cNvSpPr/>
            <p:nvPr/>
          </p:nvSpPr>
          <p:spPr>
            <a:xfrm>
              <a:off x="2144375" y="4854650"/>
              <a:ext cx="584550" cy="360650"/>
            </a:xfrm>
            <a:custGeom>
              <a:rect b="b" l="l" r="r" t="t"/>
              <a:pathLst>
                <a:path extrusionOk="0" h="14426" w="23382">
                  <a:moveTo>
                    <a:pt x="22350" y="687"/>
                  </a:moveTo>
                  <a:cubicBezTo>
                    <a:pt x="22538" y="687"/>
                    <a:pt x="22692" y="839"/>
                    <a:pt x="22692" y="1029"/>
                  </a:cubicBezTo>
                  <a:lnTo>
                    <a:pt x="22692" y="3423"/>
                  </a:lnTo>
                  <a:lnTo>
                    <a:pt x="686" y="3423"/>
                  </a:lnTo>
                  <a:lnTo>
                    <a:pt x="686" y="1029"/>
                  </a:lnTo>
                  <a:cubicBezTo>
                    <a:pt x="686" y="839"/>
                    <a:pt x="839" y="687"/>
                    <a:pt x="1028" y="687"/>
                  </a:cubicBezTo>
                  <a:close/>
                  <a:moveTo>
                    <a:pt x="1028" y="0"/>
                  </a:moveTo>
                  <a:cubicBezTo>
                    <a:pt x="461" y="2"/>
                    <a:pt x="1" y="460"/>
                    <a:pt x="1" y="1027"/>
                  </a:cubicBezTo>
                  <a:lnTo>
                    <a:pt x="1" y="5919"/>
                  </a:lnTo>
                  <a:cubicBezTo>
                    <a:pt x="1" y="6108"/>
                    <a:pt x="155" y="6260"/>
                    <a:pt x="343" y="6260"/>
                  </a:cubicBezTo>
                  <a:cubicBezTo>
                    <a:pt x="532" y="6260"/>
                    <a:pt x="686" y="6108"/>
                    <a:pt x="686" y="5919"/>
                  </a:cubicBezTo>
                  <a:lnTo>
                    <a:pt x="686" y="4106"/>
                  </a:lnTo>
                  <a:lnTo>
                    <a:pt x="22692" y="4106"/>
                  </a:lnTo>
                  <a:lnTo>
                    <a:pt x="22692" y="14074"/>
                  </a:lnTo>
                  <a:cubicBezTo>
                    <a:pt x="22688" y="14267"/>
                    <a:pt x="22842" y="14425"/>
                    <a:pt x="23035" y="14425"/>
                  </a:cubicBezTo>
                  <a:cubicBezTo>
                    <a:pt x="23226" y="14425"/>
                    <a:pt x="23381" y="14267"/>
                    <a:pt x="23377" y="14074"/>
                  </a:cubicBezTo>
                  <a:lnTo>
                    <a:pt x="23377" y="1027"/>
                  </a:lnTo>
                  <a:cubicBezTo>
                    <a:pt x="23377" y="460"/>
                    <a:pt x="22917" y="2"/>
                    <a:pt x="223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6"/>
            <p:cNvSpPr/>
            <p:nvPr/>
          </p:nvSpPr>
          <p:spPr>
            <a:xfrm>
              <a:off x="2189425" y="4890800"/>
              <a:ext cx="29850" cy="28725"/>
            </a:xfrm>
            <a:custGeom>
              <a:rect b="b" l="l" r="r" t="t"/>
              <a:pathLst>
                <a:path extrusionOk="0" h="1149" w="1194">
                  <a:moveTo>
                    <a:pt x="620" y="1"/>
                  </a:moveTo>
                  <a:cubicBezTo>
                    <a:pt x="388" y="1"/>
                    <a:pt x="179" y="140"/>
                    <a:pt x="91" y="355"/>
                  </a:cubicBezTo>
                  <a:cubicBezTo>
                    <a:pt x="1" y="569"/>
                    <a:pt x="50" y="816"/>
                    <a:pt x="214" y="980"/>
                  </a:cubicBezTo>
                  <a:cubicBezTo>
                    <a:pt x="324" y="1090"/>
                    <a:pt x="471" y="1148"/>
                    <a:pt x="620" y="1148"/>
                  </a:cubicBezTo>
                  <a:cubicBezTo>
                    <a:pt x="694" y="1148"/>
                    <a:pt x="768" y="1134"/>
                    <a:pt x="839" y="1105"/>
                  </a:cubicBezTo>
                  <a:cubicBezTo>
                    <a:pt x="1054" y="1015"/>
                    <a:pt x="1193" y="806"/>
                    <a:pt x="1193" y="574"/>
                  </a:cubicBezTo>
                  <a:cubicBezTo>
                    <a:pt x="1193" y="257"/>
                    <a:pt x="936" y="1"/>
                    <a:pt x="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6"/>
            <p:cNvSpPr/>
            <p:nvPr/>
          </p:nvSpPr>
          <p:spPr>
            <a:xfrm>
              <a:off x="2232375" y="4890800"/>
              <a:ext cx="29825" cy="28725"/>
            </a:xfrm>
            <a:custGeom>
              <a:rect b="b" l="l" r="r" t="t"/>
              <a:pathLst>
                <a:path extrusionOk="0" h="1149" w="1193">
                  <a:moveTo>
                    <a:pt x="618" y="1"/>
                  </a:moveTo>
                  <a:cubicBezTo>
                    <a:pt x="386" y="1"/>
                    <a:pt x="177" y="140"/>
                    <a:pt x="89" y="355"/>
                  </a:cubicBezTo>
                  <a:cubicBezTo>
                    <a:pt x="0" y="569"/>
                    <a:pt x="48" y="816"/>
                    <a:pt x="212" y="980"/>
                  </a:cubicBezTo>
                  <a:cubicBezTo>
                    <a:pt x="323" y="1090"/>
                    <a:pt x="470" y="1148"/>
                    <a:pt x="620" y="1148"/>
                  </a:cubicBezTo>
                  <a:cubicBezTo>
                    <a:pt x="694" y="1148"/>
                    <a:pt x="768" y="1134"/>
                    <a:pt x="839" y="1105"/>
                  </a:cubicBezTo>
                  <a:cubicBezTo>
                    <a:pt x="1052" y="1015"/>
                    <a:pt x="1193" y="806"/>
                    <a:pt x="1193" y="574"/>
                  </a:cubicBezTo>
                  <a:cubicBezTo>
                    <a:pt x="1191" y="257"/>
                    <a:pt x="935" y="1"/>
                    <a:pt x="6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6"/>
            <p:cNvSpPr/>
            <p:nvPr/>
          </p:nvSpPr>
          <p:spPr>
            <a:xfrm>
              <a:off x="2275275" y="4890800"/>
              <a:ext cx="29850" cy="28725"/>
            </a:xfrm>
            <a:custGeom>
              <a:rect b="b" l="l" r="r" t="t"/>
              <a:pathLst>
                <a:path extrusionOk="0" h="1149" w="1194">
                  <a:moveTo>
                    <a:pt x="620" y="1"/>
                  </a:moveTo>
                  <a:cubicBezTo>
                    <a:pt x="388" y="1"/>
                    <a:pt x="178" y="140"/>
                    <a:pt x="89" y="355"/>
                  </a:cubicBezTo>
                  <a:cubicBezTo>
                    <a:pt x="1" y="569"/>
                    <a:pt x="50" y="816"/>
                    <a:pt x="214" y="980"/>
                  </a:cubicBezTo>
                  <a:cubicBezTo>
                    <a:pt x="324" y="1090"/>
                    <a:pt x="471" y="1148"/>
                    <a:pt x="620" y="1148"/>
                  </a:cubicBezTo>
                  <a:cubicBezTo>
                    <a:pt x="694" y="1148"/>
                    <a:pt x="768" y="1134"/>
                    <a:pt x="839" y="1105"/>
                  </a:cubicBezTo>
                  <a:cubicBezTo>
                    <a:pt x="1054" y="1015"/>
                    <a:pt x="1193" y="806"/>
                    <a:pt x="1193" y="574"/>
                  </a:cubicBezTo>
                  <a:cubicBezTo>
                    <a:pt x="1193" y="257"/>
                    <a:pt x="936" y="1"/>
                    <a:pt x="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6"/>
            <p:cNvSpPr/>
            <p:nvPr/>
          </p:nvSpPr>
          <p:spPr>
            <a:xfrm>
              <a:off x="2202150" y="5006875"/>
              <a:ext cx="263525" cy="187600"/>
            </a:xfrm>
            <a:custGeom>
              <a:rect b="b" l="l" r="r" t="t"/>
              <a:pathLst>
                <a:path extrusionOk="0" h="7504" w="10541">
                  <a:moveTo>
                    <a:pt x="3298" y="4000"/>
                  </a:moveTo>
                  <a:lnTo>
                    <a:pt x="5910" y="6328"/>
                  </a:lnTo>
                  <a:lnTo>
                    <a:pt x="6458" y="6819"/>
                  </a:lnTo>
                  <a:lnTo>
                    <a:pt x="684" y="6819"/>
                  </a:lnTo>
                  <a:lnTo>
                    <a:pt x="684" y="6331"/>
                  </a:lnTo>
                  <a:lnTo>
                    <a:pt x="3298" y="4000"/>
                  </a:lnTo>
                  <a:close/>
                  <a:moveTo>
                    <a:pt x="6822" y="3559"/>
                  </a:moveTo>
                  <a:lnTo>
                    <a:pt x="9856" y="6266"/>
                  </a:lnTo>
                  <a:lnTo>
                    <a:pt x="9856" y="6819"/>
                  </a:lnTo>
                  <a:lnTo>
                    <a:pt x="7488" y="6819"/>
                  </a:lnTo>
                  <a:lnTo>
                    <a:pt x="5330" y="4892"/>
                  </a:lnTo>
                  <a:lnTo>
                    <a:pt x="6822" y="3559"/>
                  </a:lnTo>
                  <a:close/>
                  <a:moveTo>
                    <a:pt x="343" y="0"/>
                  </a:moveTo>
                  <a:cubicBezTo>
                    <a:pt x="153" y="0"/>
                    <a:pt x="1" y="154"/>
                    <a:pt x="1" y="343"/>
                  </a:cubicBezTo>
                  <a:lnTo>
                    <a:pt x="1" y="7161"/>
                  </a:lnTo>
                  <a:cubicBezTo>
                    <a:pt x="1" y="7350"/>
                    <a:pt x="153" y="7504"/>
                    <a:pt x="343" y="7504"/>
                  </a:cubicBezTo>
                  <a:lnTo>
                    <a:pt x="10198" y="7504"/>
                  </a:lnTo>
                  <a:cubicBezTo>
                    <a:pt x="10387" y="7504"/>
                    <a:pt x="10541" y="7350"/>
                    <a:pt x="10541" y="7161"/>
                  </a:cubicBezTo>
                  <a:lnTo>
                    <a:pt x="10541" y="3705"/>
                  </a:lnTo>
                  <a:cubicBezTo>
                    <a:pt x="10536" y="3518"/>
                    <a:pt x="10384" y="3370"/>
                    <a:pt x="10198" y="3370"/>
                  </a:cubicBezTo>
                  <a:cubicBezTo>
                    <a:pt x="10013" y="3370"/>
                    <a:pt x="9860" y="3518"/>
                    <a:pt x="9856" y="3705"/>
                  </a:cubicBezTo>
                  <a:lnTo>
                    <a:pt x="9856" y="5348"/>
                  </a:lnTo>
                  <a:lnTo>
                    <a:pt x="7050" y="2845"/>
                  </a:lnTo>
                  <a:cubicBezTo>
                    <a:pt x="6986" y="2787"/>
                    <a:pt x="6904" y="2758"/>
                    <a:pt x="6823" y="2758"/>
                  </a:cubicBezTo>
                  <a:cubicBezTo>
                    <a:pt x="6741" y="2758"/>
                    <a:pt x="6660" y="2787"/>
                    <a:pt x="6595" y="2845"/>
                  </a:cubicBezTo>
                  <a:lnTo>
                    <a:pt x="4813" y="4434"/>
                  </a:lnTo>
                  <a:lnTo>
                    <a:pt x="3526" y="3285"/>
                  </a:lnTo>
                  <a:cubicBezTo>
                    <a:pt x="3461" y="3227"/>
                    <a:pt x="3379" y="3199"/>
                    <a:pt x="3298" y="3199"/>
                  </a:cubicBezTo>
                  <a:cubicBezTo>
                    <a:pt x="3216" y="3199"/>
                    <a:pt x="3135" y="3227"/>
                    <a:pt x="3071" y="3285"/>
                  </a:cubicBezTo>
                  <a:lnTo>
                    <a:pt x="684" y="5414"/>
                  </a:lnTo>
                  <a:lnTo>
                    <a:pt x="684" y="685"/>
                  </a:lnTo>
                  <a:lnTo>
                    <a:pt x="9856" y="685"/>
                  </a:lnTo>
                  <a:lnTo>
                    <a:pt x="9856" y="2336"/>
                  </a:lnTo>
                  <a:cubicBezTo>
                    <a:pt x="9856" y="2526"/>
                    <a:pt x="10010" y="2678"/>
                    <a:pt x="10198" y="2678"/>
                  </a:cubicBezTo>
                  <a:cubicBezTo>
                    <a:pt x="10387" y="2678"/>
                    <a:pt x="10541" y="2526"/>
                    <a:pt x="10541" y="2336"/>
                  </a:cubicBezTo>
                  <a:lnTo>
                    <a:pt x="10541" y="343"/>
                  </a:lnTo>
                  <a:cubicBezTo>
                    <a:pt x="10541" y="154"/>
                    <a:pt x="10387" y="0"/>
                    <a:pt x="10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6"/>
            <p:cNvSpPr/>
            <p:nvPr/>
          </p:nvSpPr>
          <p:spPr>
            <a:xfrm>
              <a:off x="2292875" y="5028075"/>
              <a:ext cx="58350" cy="56150"/>
            </a:xfrm>
            <a:custGeom>
              <a:rect b="b" l="l" r="r" t="t"/>
              <a:pathLst>
                <a:path extrusionOk="0" h="2246" w="2334">
                  <a:moveTo>
                    <a:pt x="1209" y="686"/>
                  </a:moveTo>
                  <a:cubicBezTo>
                    <a:pt x="1433" y="686"/>
                    <a:pt x="1648" y="860"/>
                    <a:pt x="1648" y="1124"/>
                  </a:cubicBezTo>
                  <a:cubicBezTo>
                    <a:pt x="1648" y="1365"/>
                    <a:pt x="1452" y="1560"/>
                    <a:pt x="1212" y="1560"/>
                  </a:cubicBezTo>
                  <a:cubicBezTo>
                    <a:pt x="821" y="1560"/>
                    <a:pt x="627" y="1089"/>
                    <a:pt x="903" y="815"/>
                  </a:cubicBezTo>
                  <a:cubicBezTo>
                    <a:pt x="992" y="725"/>
                    <a:pt x="1101" y="686"/>
                    <a:pt x="1209" y="686"/>
                  </a:cubicBezTo>
                  <a:close/>
                  <a:moveTo>
                    <a:pt x="1212" y="1"/>
                  </a:moveTo>
                  <a:cubicBezTo>
                    <a:pt x="758" y="1"/>
                    <a:pt x="348" y="275"/>
                    <a:pt x="174" y="694"/>
                  </a:cubicBezTo>
                  <a:cubicBezTo>
                    <a:pt x="0" y="1114"/>
                    <a:pt x="97" y="1595"/>
                    <a:pt x="418" y="1916"/>
                  </a:cubicBezTo>
                  <a:cubicBezTo>
                    <a:pt x="633" y="2131"/>
                    <a:pt x="920" y="2245"/>
                    <a:pt x="1212" y="2245"/>
                  </a:cubicBezTo>
                  <a:cubicBezTo>
                    <a:pt x="1356" y="2245"/>
                    <a:pt x="1501" y="2217"/>
                    <a:pt x="1640" y="2160"/>
                  </a:cubicBezTo>
                  <a:cubicBezTo>
                    <a:pt x="2059" y="1985"/>
                    <a:pt x="2333" y="1576"/>
                    <a:pt x="2333" y="1124"/>
                  </a:cubicBezTo>
                  <a:cubicBezTo>
                    <a:pt x="2332" y="504"/>
                    <a:pt x="1830" y="2"/>
                    <a:pt x="1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6"/>
            <p:cNvSpPr/>
            <p:nvPr/>
          </p:nvSpPr>
          <p:spPr>
            <a:xfrm>
              <a:off x="2498650" y="5006875"/>
              <a:ext cx="169350" cy="17125"/>
            </a:xfrm>
            <a:custGeom>
              <a:rect b="b" l="l" r="r" t="t"/>
              <a:pathLst>
                <a:path extrusionOk="0" h="685" w="6774">
                  <a:moveTo>
                    <a:pt x="343" y="0"/>
                  </a:moveTo>
                  <a:cubicBezTo>
                    <a:pt x="153" y="0"/>
                    <a:pt x="1" y="152"/>
                    <a:pt x="1" y="343"/>
                  </a:cubicBezTo>
                  <a:cubicBezTo>
                    <a:pt x="1" y="531"/>
                    <a:pt x="153" y="685"/>
                    <a:pt x="343" y="685"/>
                  </a:cubicBezTo>
                  <a:lnTo>
                    <a:pt x="6432" y="685"/>
                  </a:lnTo>
                  <a:cubicBezTo>
                    <a:pt x="6621" y="685"/>
                    <a:pt x="6773" y="531"/>
                    <a:pt x="6773" y="343"/>
                  </a:cubicBezTo>
                  <a:cubicBezTo>
                    <a:pt x="6773" y="152"/>
                    <a:pt x="6621" y="0"/>
                    <a:pt x="64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6"/>
            <p:cNvSpPr/>
            <p:nvPr/>
          </p:nvSpPr>
          <p:spPr>
            <a:xfrm>
              <a:off x="2498650" y="5064350"/>
              <a:ext cx="169350" cy="17100"/>
            </a:xfrm>
            <a:custGeom>
              <a:rect b="b" l="l" r="r" t="t"/>
              <a:pathLst>
                <a:path extrusionOk="0" h="684" w="6774">
                  <a:moveTo>
                    <a:pt x="343" y="1"/>
                  </a:moveTo>
                  <a:cubicBezTo>
                    <a:pt x="153" y="1"/>
                    <a:pt x="1" y="153"/>
                    <a:pt x="1" y="343"/>
                  </a:cubicBezTo>
                  <a:cubicBezTo>
                    <a:pt x="1" y="532"/>
                    <a:pt x="153" y="684"/>
                    <a:pt x="343" y="684"/>
                  </a:cubicBezTo>
                  <a:lnTo>
                    <a:pt x="6432" y="684"/>
                  </a:lnTo>
                  <a:cubicBezTo>
                    <a:pt x="6621" y="684"/>
                    <a:pt x="6773" y="532"/>
                    <a:pt x="6773" y="343"/>
                  </a:cubicBezTo>
                  <a:cubicBezTo>
                    <a:pt x="6773" y="153"/>
                    <a:pt x="6621" y="1"/>
                    <a:pt x="64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6"/>
            <p:cNvSpPr/>
            <p:nvPr/>
          </p:nvSpPr>
          <p:spPr>
            <a:xfrm>
              <a:off x="2498650" y="5121800"/>
              <a:ext cx="169350" cy="17150"/>
            </a:xfrm>
            <a:custGeom>
              <a:rect b="b" l="l" r="r" t="t"/>
              <a:pathLst>
                <a:path extrusionOk="0" h="686" w="6774">
                  <a:moveTo>
                    <a:pt x="343" y="1"/>
                  </a:moveTo>
                  <a:cubicBezTo>
                    <a:pt x="153" y="1"/>
                    <a:pt x="1" y="154"/>
                    <a:pt x="1" y="343"/>
                  </a:cubicBezTo>
                  <a:cubicBezTo>
                    <a:pt x="1" y="532"/>
                    <a:pt x="153" y="685"/>
                    <a:pt x="343" y="685"/>
                  </a:cubicBezTo>
                  <a:lnTo>
                    <a:pt x="6432" y="685"/>
                  </a:lnTo>
                  <a:cubicBezTo>
                    <a:pt x="6621" y="685"/>
                    <a:pt x="6773" y="532"/>
                    <a:pt x="6773" y="343"/>
                  </a:cubicBezTo>
                  <a:cubicBezTo>
                    <a:pt x="6773" y="154"/>
                    <a:pt x="6621" y="1"/>
                    <a:pt x="64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2498650" y="5177325"/>
              <a:ext cx="169350" cy="17150"/>
            </a:xfrm>
            <a:custGeom>
              <a:rect b="b" l="l" r="r" t="t"/>
              <a:pathLst>
                <a:path extrusionOk="0" h="686" w="6774">
                  <a:moveTo>
                    <a:pt x="343" y="1"/>
                  </a:moveTo>
                  <a:cubicBezTo>
                    <a:pt x="153" y="1"/>
                    <a:pt x="1" y="155"/>
                    <a:pt x="1" y="343"/>
                  </a:cubicBezTo>
                  <a:cubicBezTo>
                    <a:pt x="1" y="532"/>
                    <a:pt x="153" y="686"/>
                    <a:pt x="343" y="686"/>
                  </a:cubicBezTo>
                  <a:lnTo>
                    <a:pt x="6432" y="686"/>
                  </a:lnTo>
                  <a:cubicBezTo>
                    <a:pt x="6621" y="686"/>
                    <a:pt x="6773" y="532"/>
                    <a:pt x="6773" y="343"/>
                  </a:cubicBezTo>
                  <a:cubicBezTo>
                    <a:pt x="6773" y="155"/>
                    <a:pt x="6621" y="1"/>
                    <a:pt x="64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6"/>
            <p:cNvSpPr/>
            <p:nvPr/>
          </p:nvSpPr>
          <p:spPr>
            <a:xfrm>
              <a:off x="2206075" y="5244025"/>
              <a:ext cx="461925" cy="17150"/>
            </a:xfrm>
            <a:custGeom>
              <a:rect b="b" l="l" r="r" t="t"/>
              <a:pathLst>
                <a:path extrusionOk="0" h="686" w="18477">
                  <a:moveTo>
                    <a:pt x="343" y="1"/>
                  </a:moveTo>
                  <a:cubicBezTo>
                    <a:pt x="154" y="1"/>
                    <a:pt x="1" y="153"/>
                    <a:pt x="1" y="343"/>
                  </a:cubicBezTo>
                  <a:cubicBezTo>
                    <a:pt x="1" y="532"/>
                    <a:pt x="154" y="684"/>
                    <a:pt x="343" y="685"/>
                  </a:cubicBezTo>
                  <a:lnTo>
                    <a:pt x="18134" y="685"/>
                  </a:lnTo>
                  <a:cubicBezTo>
                    <a:pt x="18322" y="685"/>
                    <a:pt x="18476" y="532"/>
                    <a:pt x="18476" y="343"/>
                  </a:cubicBezTo>
                  <a:cubicBezTo>
                    <a:pt x="18476" y="153"/>
                    <a:pt x="18322" y="1"/>
                    <a:pt x="18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" name="Google Shape;1413;p46"/>
          <p:cNvGrpSpPr/>
          <p:nvPr/>
        </p:nvGrpSpPr>
        <p:grpSpPr>
          <a:xfrm>
            <a:off x="13515157" y="7626662"/>
            <a:ext cx="937184" cy="937184"/>
            <a:chOff x="2775075" y="4793850"/>
            <a:chExt cx="584425" cy="584425"/>
          </a:xfrm>
        </p:grpSpPr>
        <p:sp>
          <p:nvSpPr>
            <p:cNvPr id="1414" name="Google Shape;1414;p46"/>
            <p:cNvSpPr/>
            <p:nvPr/>
          </p:nvSpPr>
          <p:spPr>
            <a:xfrm>
              <a:off x="2835500" y="5256325"/>
              <a:ext cx="69425" cy="66800"/>
            </a:xfrm>
            <a:custGeom>
              <a:rect b="b" l="l" r="r" t="t"/>
              <a:pathLst>
                <a:path extrusionOk="0" h="2672" w="2777">
                  <a:moveTo>
                    <a:pt x="1441" y="685"/>
                  </a:moveTo>
                  <a:cubicBezTo>
                    <a:pt x="1525" y="685"/>
                    <a:pt x="1610" y="701"/>
                    <a:pt x="1690" y="735"/>
                  </a:cubicBezTo>
                  <a:cubicBezTo>
                    <a:pt x="1934" y="835"/>
                    <a:pt x="2092" y="1073"/>
                    <a:pt x="2092" y="1337"/>
                  </a:cubicBezTo>
                  <a:cubicBezTo>
                    <a:pt x="2092" y="1695"/>
                    <a:pt x="1801" y="1987"/>
                    <a:pt x="1442" y="1988"/>
                  </a:cubicBezTo>
                  <a:cubicBezTo>
                    <a:pt x="1178" y="1988"/>
                    <a:pt x="940" y="1828"/>
                    <a:pt x="840" y="1586"/>
                  </a:cubicBezTo>
                  <a:cubicBezTo>
                    <a:pt x="739" y="1342"/>
                    <a:pt x="794" y="1062"/>
                    <a:pt x="981" y="875"/>
                  </a:cubicBezTo>
                  <a:cubicBezTo>
                    <a:pt x="1105" y="751"/>
                    <a:pt x="1271" y="685"/>
                    <a:pt x="1441" y="685"/>
                  </a:cubicBezTo>
                  <a:close/>
                  <a:moveTo>
                    <a:pt x="1442" y="1"/>
                  </a:moveTo>
                  <a:cubicBezTo>
                    <a:pt x="901" y="1"/>
                    <a:pt x="414" y="327"/>
                    <a:pt x="208" y="826"/>
                  </a:cubicBezTo>
                  <a:cubicBezTo>
                    <a:pt x="0" y="1325"/>
                    <a:pt x="115" y="1900"/>
                    <a:pt x="498" y="2281"/>
                  </a:cubicBezTo>
                  <a:cubicBezTo>
                    <a:pt x="753" y="2536"/>
                    <a:pt x="1094" y="2672"/>
                    <a:pt x="1441" y="2672"/>
                  </a:cubicBezTo>
                  <a:cubicBezTo>
                    <a:pt x="1614" y="2672"/>
                    <a:pt x="1787" y="2639"/>
                    <a:pt x="1953" y="2570"/>
                  </a:cubicBezTo>
                  <a:cubicBezTo>
                    <a:pt x="2452" y="2364"/>
                    <a:pt x="2777" y="1876"/>
                    <a:pt x="2777" y="1337"/>
                  </a:cubicBezTo>
                  <a:cubicBezTo>
                    <a:pt x="2777" y="598"/>
                    <a:pt x="2179" y="2"/>
                    <a:pt x="14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6"/>
            <p:cNvSpPr/>
            <p:nvPr/>
          </p:nvSpPr>
          <p:spPr>
            <a:xfrm>
              <a:off x="2775075" y="4793850"/>
              <a:ext cx="584425" cy="584425"/>
            </a:xfrm>
            <a:custGeom>
              <a:rect b="b" l="l" r="r" t="t"/>
              <a:pathLst>
                <a:path extrusionOk="0" h="23377" w="23377">
                  <a:moveTo>
                    <a:pt x="8750" y="8185"/>
                  </a:moveTo>
                  <a:lnTo>
                    <a:pt x="11637" y="9888"/>
                  </a:lnTo>
                  <a:lnTo>
                    <a:pt x="10235" y="12264"/>
                  </a:lnTo>
                  <a:lnTo>
                    <a:pt x="7717" y="10779"/>
                  </a:lnTo>
                  <a:lnTo>
                    <a:pt x="7717" y="9936"/>
                  </a:lnTo>
                  <a:lnTo>
                    <a:pt x="8750" y="8185"/>
                  </a:lnTo>
                  <a:close/>
                  <a:moveTo>
                    <a:pt x="13898" y="12177"/>
                  </a:moveTo>
                  <a:lnTo>
                    <a:pt x="15567" y="15084"/>
                  </a:lnTo>
                  <a:lnTo>
                    <a:pt x="13175" y="16457"/>
                  </a:lnTo>
                  <a:lnTo>
                    <a:pt x="11760" y="13993"/>
                  </a:lnTo>
                  <a:lnTo>
                    <a:pt x="11965" y="13647"/>
                  </a:lnTo>
                  <a:lnTo>
                    <a:pt x="12281" y="13106"/>
                  </a:lnTo>
                  <a:lnTo>
                    <a:pt x="13898" y="12177"/>
                  </a:lnTo>
                  <a:close/>
                  <a:moveTo>
                    <a:pt x="7717" y="13387"/>
                  </a:moveTo>
                  <a:lnTo>
                    <a:pt x="9094" y="14199"/>
                  </a:lnTo>
                  <a:lnTo>
                    <a:pt x="7717" y="16532"/>
                  </a:lnTo>
                  <a:lnTo>
                    <a:pt x="7717" y="13387"/>
                  </a:lnTo>
                  <a:close/>
                  <a:moveTo>
                    <a:pt x="10451" y="16225"/>
                  </a:moveTo>
                  <a:lnTo>
                    <a:pt x="11226" y="17575"/>
                  </a:lnTo>
                  <a:lnTo>
                    <a:pt x="8863" y="18932"/>
                  </a:lnTo>
                  <a:lnTo>
                    <a:pt x="8922" y="18830"/>
                  </a:lnTo>
                  <a:lnTo>
                    <a:pt x="9281" y="18220"/>
                  </a:lnTo>
                  <a:lnTo>
                    <a:pt x="10451" y="16225"/>
                  </a:lnTo>
                  <a:close/>
                  <a:moveTo>
                    <a:pt x="10963" y="1868"/>
                  </a:moveTo>
                  <a:cubicBezTo>
                    <a:pt x="11036" y="1868"/>
                    <a:pt x="11110" y="1887"/>
                    <a:pt x="11177" y="1926"/>
                  </a:cubicBezTo>
                  <a:lnTo>
                    <a:pt x="15924" y="4711"/>
                  </a:lnTo>
                  <a:cubicBezTo>
                    <a:pt x="16125" y="4830"/>
                    <a:pt x="16192" y="5089"/>
                    <a:pt x="16075" y="5289"/>
                  </a:cubicBezTo>
                  <a:lnTo>
                    <a:pt x="7718" y="19531"/>
                  </a:lnTo>
                  <a:lnTo>
                    <a:pt x="7717" y="17371"/>
                  </a:lnTo>
                  <a:lnTo>
                    <a:pt x="7717" y="17371"/>
                  </a:lnTo>
                  <a:cubicBezTo>
                    <a:pt x="7749" y="17380"/>
                    <a:pt x="7782" y="17385"/>
                    <a:pt x="7814" y="17385"/>
                  </a:cubicBezTo>
                  <a:cubicBezTo>
                    <a:pt x="7933" y="17385"/>
                    <a:pt x="8046" y="17323"/>
                    <a:pt x="8108" y="17217"/>
                  </a:cubicBezTo>
                  <a:lnTo>
                    <a:pt x="9857" y="14252"/>
                  </a:lnTo>
                  <a:cubicBezTo>
                    <a:pt x="9952" y="14089"/>
                    <a:pt x="9899" y="13879"/>
                    <a:pt x="9736" y="13783"/>
                  </a:cubicBezTo>
                  <a:lnTo>
                    <a:pt x="7717" y="12592"/>
                  </a:lnTo>
                  <a:lnTo>
                    <a:pt x="7717" y="11572"/>
                  </a:lnTo>
                  <a:lnTo>
                    <a:pt x="10183" y="13027"/>
                  </a:lnTo>
                  <a:cubicBezTo>
                    <a:pt x="10235" y="13058"/>
                    <a:pt x="10295" y="13074"/>
                    <a:pt x="10356" y="13074"/>
                  </a:cubicBezTo>
                  <a:cubicBezTo>
                    <a:pt x="10359" y="13074"/>
                    <a:pt x="10363" y="13074"/>
                    <a:pt x="10367" y="13074"/>
                  </a:cubicBezTo>
                  <a:cubicBezTo>
                    <a:pt x="10392" y="13074"/>
                    <a:pt x="10417" y="13070"/>
                    <a:pt x="10441" y="13063"/>
                  </a:cubicBezTo>
                  <a:cubicBezTo>
                    <a:pt x="10530" y="13040"/>
                    <a:pt x="10605" y="12984"/>
                    <a:pt x="10652" y="12905"/>
                  </a:cubicBezTo>
                  <a:lnTo>
                    <a:pt x="12400" y="9941"/>
                  </a:lnTo>
                  <a:cubicBezTo>
                    <a:pt x="12496" y="9778"/>
                    <a:pt x="12442" y="9569"/>
                    <a:pt x="12279" y="9471"/>
                  </a:cubicBezTo>
                  <a:lnTo>
                    <a:pt x="8803" y="7421"/>
                  </a:lnTo>
                  <a:cubicBezTo>
                    <a:pt x="8748" y="7389"/>
                    <a:pt x="8688" y="7374"/>
                    <a:pt x="8629" y="7374"/>
                  </a:cubicBezTo>
                  <a:cubicBezTo>
                    <a:pt x="8512" y="7374"/>
                    <a:pt x="8398" y="7434"/>
                    <a:pt x="8335" y="7542"/>
                  </a:cubicBezTo>
                  <a:lnTo>
                    <a:pt x="7718" y="8588"/>
                  </a:lnTo>
                  <a:lnTo>
                    <a:pt x="7718" y="6988"/>
                  </a:lnTo>
                  <a:lnTo>
                    <a:pt x="10599" y="2077"/>
                  </a:lnTo>
                  <a:cubicBezTo>
                    <a:pt x="10678" y="1943"/>
                    <a:pt x="10818" y="1868"/>
                    <a:pt x="10963" y="1868"/>
                  </a:cubicBezTo>
                  <a:close/>
                  <a:moveTo>
                    <a:pt x="11374" y="19960"/>
                  </a:moveTo>
                  <a:lnTo>
                    <a:pt x="11374" y="21252"/>
                  </a:lnTo>
                  <a:lnTo>
                    <a:pt x="9133" y="21252"/>
                  </a:lnTo>
                  <a:lnTo>
                    <a:pt x="11374" y="19960"/>
                  </a:lnTo>
                  <a:close/>
                  <a:moveTo>
                    <a:pt x="16379" y="17900"/>
                  </a:moveTo>
                  <a:lnTo>
                    <a:pt x="16379" y="21252"/>
                  </a:lnTo>
                  <a:lnTo>
                    <a:pt x="13621" y="21252"/>
                  </a:lnTo>
                  <a:lnTo>
                    <a:pt x="13621" y="18668"/>
                  </a:lnTo>
                  <a:lnTo>
                    <a:pt x="13917" y="18497"/>
                  </a:lnTo>
                  <a:lnTo>
                    <a:pt x="14955" y="17900"/>
                  </a:lnTo>
                  <a:close/>
                  <a:moveTo>
                    <a:pt x="18714" y="7684"/>
                  </a:moveTo>
                  <a:cubicBezTo>
                    <a:pt x="18860" y="7684"/>
                    <a:pt x="19003" y="7760"/>
                    <a:pt x="19081" y="7896"/>
                  </a:cubicBezTo>
                  <a:lnTo>
                    <a:pt x="21828" y="12667"/>
                  </a:lnTo>
                  <a:cubicBezTo>
                    <a:pt x="21944" y="12869"/>
                    <a:pt x="21875" y="13126"/>
                    <a:pt x="21673" y="13243"/>
                  </a:cubicBezTo>
                  <a:lnTo>
                    <a:pt x="7717" y="21276"/>
                  </a:lnTo>
                  <a:lnTo>
                    <a:pt x="7717" y="20883"/>
                  </a:lnTo>
                  <a:lnTo>
                    <a:pt x="8448" y="19637"/>
                  </a:lnTo>
                  <a:cubicBezTo>
                    <a:pt x="8515" y="19715"/>
                    <a:pt x="8612" y="19757"/>
                    <a:pt x="8709" y="19757"/>
                  </a:cubicBezTo>
                  <a:cubicBezTo>
                    <a:pt x="8767" y="19757"/>
                    <a:pt x="8825" y="19743"/>
                    <a:pt x="8877" y="19712"/>
                  </a:cubicBezTo>
                  <a:lnTo>
                    <a:pt x="11863" y="17998"/>
                  </a:lnTo>
                  <a:cubicBezTo>
                    <a:pt x="12027" y="17905"/>
                    <a:pt x="12085" y="17694"/>
                    <a:pt x="11991" y="17530"/>
                  </a:cubicBezTo>
                  <a:lnTo>
                    <a:pt x="10850" y="15544"/>
                  </a:lnTo>
                  <a:lnTo>
                    <a:pt x="11363" y="14672"/>
                  </a:lnTo>
                  <a:lnTo>
                    <a:pt x="12752" y="17094"/>
                  </a:lnTo>
                  <a:cubicBezTo>
                    <a:pt x="12815" y="17204"/>
                    <a:pt x="12931" y="17266"/>
                    <a:pt x="13050" y="17266"/>
                  </a:cubicBezTo>
                  <a:cubicBezTo>
                    <a:pt x="13108" y="17266"/>
                    <a:pt x="13166" y="17252"/>
                    <a:pt x="13220" y="17221"/>
                  </a:cubicBezTo>
                  <a:lnTo>
                    <a:pt x="16205" y="15507"/>
                  </a:lnTo>
                  <a:cubicBezTo>
                    <a:pt x="16369" y="15414"/>
                    <a:pt x="16426" y="15203"/>
                    <a:pt x="16331" y="15039"/>
                  </a:cubicBezTo>
                  <a:lnTo>
                    <a:pt x="14322" y="11540"/>
                  </a:lnTo>
                  <a:cubicBezTo>
                    <a:pt x="14260" y="11429"/>
                    <a:pt x="14144" y="11367"/>
                    <a:pt x="14025" y="11367"/>
                  </a:cubicBezTo>
                  <a:cubicBezTo>
                    <a:pt x="13967" y="11367"/>
                    <a:pt x="13909" y="11382"/>
                    <a:pt x="13855" y="11413"/>
                  </a:cubicBezTo>
                  <a:lnTo>
                    <a:pt x="12980" y="11916"/>
                  </a:lnTo>
                  <a:lnTo>
                    <a:pt x="12980" y="11916"/>
                  </a:lnTo>
                  <a:lnTo>
                    <a:pt x="13861" y="10414"/>
                  </a:lnTo>
                  <a:lnTo>
                    <a:pt x="18505" y="7741"/>
                  </a:lnTo>
                  <a:cubicBezTo>
                    <a:pt x="18571" y="7703"/>
                    <a:pt x="18643" y="7684"/>
                    <a:pt x="18714" y="7684"/>
                  </a:cubicBezTo>
                  <a:close/>
                  <a:moveTo>
                    <a:pt x="1027" y="1"/>
                  </a:moveTo>
                  <a:cubicBezTo>
                    <a:pt x="460" y="2"/>
                    <a:pt x="0" y="461"/>
                    <a:pt x="0" y="1028"/>
                  </a:cubicBezTo>
                  <a:lnTo>
                    <a:pt x="0" y="7031"/>
                  </a:lnTo>
                  <a:cubicBezTo>
                    <a:pt x="0" y="7220"/>
                    <a:pt x="152" y="7374"/>
                    <a:pt x="343" y="7374"/>
                  </a:cubicBezTo>
                  <a:cubicBezTo>
                    <a:pt x="531" y="7374"/>
                    <a:pt x="683" y="7220"/>
                    <a:pt x="685" y="7031"/>
                  </a:cubicBezTo>
                  <a:lnTo>
                    <a:pt x="685" y="1028"/>
                  </a:lnTo>
                  <a:cubicBezTo>
                    <a:pt x="685" y="839"/>
                    <a:pt x="837" y="686"/>
                    <a:pt x="1027" y="686"/>
                  </a:cubicBezTo>
                  <a:lnTo>
                    <a:pt x="6690" y="686"/>
                  </a:lnTo>
                  <a:cubicBezTo>
                    <a:pt x="6880" y="686"/>
                    <a:pt x="7032" y="839"/>
                    <a:pt x="7032" y="1028"/>
                  </a:cubicBezTo>
                  <a:lnTo>
                    <a:pt x="7032" y="22270"/>
                  </a:lnTo>
                  <a:cubicBezTo>
                    <a:pt x="7032" y="22504"/>
                    <a:pt x="6843" y="22692"/>
                    <a:pt x="6611" y="22692"/>
                  </a:cubicBezTo>
                  <a:lnTo>
                    <a:pt x="1027" y="22692"/>
                  </a:lnTo>
                  <a:cubicBezTo>
                    <a:pt x="837" y="22692"/>
                    <a:pt x="685" y="22538"/>
                    <a:pt x="685" y="22350"/>
                  </a:cubicBezTo>
                  <a:lnTo>
                    <a:pt x="685" y="8401"/>
                  </a:lnTo>
                  <a:cubicBezTo>
                    <a:pt x="683" y="8211"/>
                    <a:pt x="531" y="8058"/>
                    <a:pt x="343" y="8058"/>
                  </a:cubicBezTo>
                  <a:cubicBezTo>
                    <a:pt x="152" y="8058"/>
                    <a:pt x="0" y="8211"/>
                    <a:pt x="0" y="8401"/>
                  </a:cubicBezTo>
                  <a:lnTo>
                    <a:pt x="0" y="22350"/>
                  </a:lnTo>
                  <a:cubicBezTo>
                    <a:pt x="0" y="22917"/>
                    <a:pt x="460" y="23377"/>
                    <a:pt x="1027" y="23377"/>
                  </a:cubicBezTo>
                  <a:lnTo>
                    <a:pt x="13700" y="23377"/>
                  </a:lnTo>
                  <a:cubicBezTo>
                    <a:pt x="13885" y="23373"/>
                    <a:pt x="14035" y="23220"/>
                    <a:pt x="14035" y="23035"/>
                  </a:cubicBezTo>
                  <a:cubicBezTo>
                    <a:pt x="14035" y="22849"/>
                    <a:pt x="13885" y="22697"/>
                    <a:pt x="13700" y="22692"/>
                  </a:cubicBezTo>
                  <a:lnTo>
                    <a:pt x="7659" y="22692"/>
                  </a:lnTo>
                  <a:cubicBezTo>
                    <a:pt x="7698" y="22582"/>
                    <a:pt x="7717" y="22467"/>
                    <a:pt x="7717" y="22350"/>
                  </a:cubicBezTo>
                  <a:lnTo>
                    <a:pt x="7717" y="22067"/>
                  </a:lnTo>
                  <a:lnTo>
                    <a:pt x="8066" y="21865"/>
                  </a:lnTo>
                  <a:cubicBezTo>
                    <a:pt x="8126" y="21912"/>
                    <a:pt x="8198" y="21936"/>
                    <a:pt x="8274" y="21936"/>
                  </a:cubicBezTo>
                  <a:lnTo>
                    <a:pt x="11717" y="21936"/>
                  </a:lnTo>
                  <a:cubicBezTo>
                    <a:pt x="11905" y="21936"/>
                    <a:pt x="12059" y="21783"/>
                    <a:pt x="12059" y="21594"/>
                  </a:cubicBezTo>
                  <a:lnTo>
                    <a:pt x="12059" y="19567"/>
                  </a:lnTo>
                  <a:lnTo>
                    <a:pt x="12866" y="19103"/>
                  </a:lnTo>
                  <a:lnTo>
                    <a:pt x="12937" y="19062"/>
                  </a:lnTo>
                  <a:lnTo>
                    <a:pt x="12937" y="21594"/>
                  </a:lnTo>
                  <a:cubicBezTo>
                    <a:pt x="12937" y="21783"/>
                    <a:pt x="13089" y="21936"/>
                    <a:pt x="13279" y="21936"/>
                  </a:cubicBezTo>
                  <a:lnTo>
                    <a:pt x="16722" y="21936"/>
                  </a:lnTo>
                  <a:cubicBezTo>
                    <a:pt x="16910" y="21936"/>
                    <a:pt x="17063" y="21783"/>
                    <a:pt x="17063" y="21594"/>
                  </a:cubicBezTo>
                  <a:lnTo>
                    <a:pt x="17063" y="17558"/>
                  </a:lnTo>
                  <a:cubicBezTo>
                    <a:pt x="17063" y="17369"/>
                    <a:pt x="16910" y="17216"/>
                    <a:pt x="16722" y="17216"/>
                  </a:cubicBezTo>
                  <a:lnTo>
                    <a:pt x="16143" y="17216"/>
                  </a:lnTo>
                  <a:lnTo>
                    <a:pt x="17656" y="16344"/>
                  </a:lnTo>
                  <a:lnTo>
                    <a:pt x="22269" y="16344"/>
                  </a:lnTo>
                  <a:cubicBezTo>
                    <a:pt x="22502" y="16344"/>
                    <a:pt x="22690" y="16532"/>
                    <a:pt x="22692" y="16766"/>
                  </a:cubicBezTo>
                  <a:lnTo>
                    <a:pt x="22692" y="22270"/>
                  </a:lnTo>
                  <a:cubicBezTo>
                    <a:pt x="22692" y="22504"/>
                    <a:pt x="22502" y="22692"/>
                    <a:pt x="22269" y="22692"/>
                  </a:cubicBezTo>
                  <a:lnTo>
                    <a:pt x="15069" y="22692"/>
                  </a:lnTo>
                  <a:cubicBezTo>
                    <a:pt x="14882" y="22697"/>
                    <a:pt x="14734" y="22849"/>
                    <a:pt x="14734" y="23035"/>
                  </a:cubicBezTo>
                  <a:cubicBezTo>
                    <a:pt x="14734" y="23220"/>
                    <a:pt x="14882" y="23373"/>
                    <a:pt x="15069" y="23377"/>
                  </a:cubicBezTo>
                  <a:lnTo>
                    <a:pt x="22269" y="23377"/>
                  </a:lnTo>
                  <a:cubicBezTo>
                    <a:pt x="22880" y="23376"/>
                    <a:pt x="23375" y="22881"/>
                    <a:pt x="23376" y="22270"/>
                  </a:cubicBezTo>
                  <a:lnTo>
                    <a:pt x="23376" y="16766"/>
                  </a:lnTo>
                  <a:cubicBezTo>
                    <a:pt x="23375" y="16157"/>
                    <a:pt x="22880" y="15662"/>
                    <a:pt x="22269" y="15660"/>
                  </a:cubicBezTo>
                  <a:lnTo>
                    <a:pt x="22269" y="15659"/>
                  </a:lnTo>
                  <a:lnTo>
                    <a:pt x="18846" y="15659"/>
                  </a:lnTo>
                  <a:lnTo>
                    <a:pt x="22014" y="13835"/>
                  </a:lnTo>
                  <a:cubicBezTo>
                    <a:pt x="22544" y="13531"/>
                    <a:pt x="22725" y="12855"/>
                    <a:pt x="22420" y="12325"/>
                  </a:cubicBezTo>
                  <a:lnTo>
                    <a:pt x="19674" y="7553"/>
                  </a:lnTo>
                  <a:cubicBezTo>
                    <a:pt x="19469" y="7199"/>
                    <a:pt x="19097" y="7000"/>
                    <a:pt x="18714" y="7000"/>
                  </a:cubicBezTo>
                  <a:cubicBezTo>
                    <a:pt x="18527" y="7000"/>
                    <a:pt x="18338" y="7047"/>
                    <a:pt x="18164" y="7147"/>
                  </a:cubicBezTo>
                  <a:lnTo>
                    <a:pt x="14560" y="9222"/>
                  </a:lnTo>
                  <a:lnTo>
                    <a:pt x="14560" y="9222"/>
                  </a:lnTo>
                  <a:lnTo>
                    <a:pt x="16664" y="5636"/>
                  </a:lnTo>
                  <a:cubicBezTo>
                    <a:pt x="16973" y="5108"/>
                    <a:pt x="16797" y="4430"/>
                    <a:pt x="16269" y="4121"/>
                  </a:cubicBezTo>
                  <a:lnTo>
                    <a:pt x="11522" y="1336"/>
                  </a:lnTo>
                  <a:cubicBezTo>
                    <a:pt x="11346" y="1232"/>
                    <a:pt x="11154" y="1183"/>
                    <a:pt x="10964" y="1183"/>
                  </a:cubicBezTo>
                  <a:cubicBezTo>
                    <a:pt x="10584" y="1183"/>
                    <a:pt x="10214" y="1379"/>
                    <a:pt x="10008" y="1730"/>
                  </a:cubicBezTo>
                  <a:lnTo>
                    <a:pt x="7717" y="5634"/>
                  </a:lnTo>
                  <a:lnTo>
                    <a:pt x="7717" y="1028"/>
                  </a:lnTo>
                  <a:cubicBezTo>
                    <a:pt x="7717" y="461"/>
                    <a:pt x="7257" y="2"/>
                    <a:pt x="6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6"/>
            <p:cNvSpPr/>
            <p:nvPr/>
          </p:nvSpPr>
          <p:spPr>
            <a:xfrm>
              <a:off x="2813300" y="4834475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5"/>
                  </a:moveTo>
                  <a:lnTo>
                    <a:pt x="4036" y="3443"/>
                  </a:lnTo>
                  <a:lnTo>
                    <a:pt x="685" y="3443"/>
                  </a:lnTo>
                  <a:lnTo>
                    <a:pt x="685" y="685"/>
                  </a:lnTo>
                  <a:close/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lnTo>
                    <a:pt x="0" y="3786"/>
                  </a:lnTo>
                  <a:cubicBezTo>
                    <a:pt x="0" y="3974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4"/>
                    <a:pt x="4721" y="3786"/>
                  </a:cubicBezTo>
                  <a:lnTo>
                    <a:pt x="4721" y="343"/>
                  </a:lnTo>
                  <a:cubicBezTo>
                    <a:pt x="4721" y="154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6"/>
            <p:cNvSpPr/>
            <p:nvPr/>
          </p:nvSpPr>
          <p:spPr>
            <a:xfrm>
              <a:off x="2813300" y="4959600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6"/>
                  </a:moveTo>
                  <a:lnTo>
                    <a:pt x="4036" y="3443"/>
                  </a:lnTo>
                  <a:lnTo>
                    <a:pt x="685" y="3443"/>
                  </a:lnTo>
                  <a:lnTo>
                    <a:pt x="685" y="686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3786"/>
                  </a:lnTo>
                  <a:cubicBezTo>
                    <a:pt x="0" y="3974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4"/>
                    <a:pt x="4721" y="3786"/>
                  </a:cubicBezTo>
                  <a:lnTo>
                    <a:pt x="4721" y="343"/>
                  </a:lnTo>
                  <a:cubicBezTo>
                    <a:pt x="4721" y="155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6"/>
            <p:cNvSpPr/>
            <p:nvPr/>
          </p:nvSpPr>
          <p:spPr>
            <a:xfrm>
              <a:off x="2813300" y="5084725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6"/>
                  </a:moveTo>
                  <a:lnTo>
                    <a:pt x="4036" y="3444"/>
                  </a:lnTo>
                  <a:lnTo>
                    <a:pt x="685" y="3444"/>
                  </a:lnTo>
                  <a:lnTo>
                    <a:pt x="685" y="686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3786"/>
                  </a:lnTo>
                  <a:cubicBezTo>
                    <a:pt x="0" y="3975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5"/>
                    <a:pt x="4721" y="3786"/>
                  </a:cubicBezTo>
                  <a:lnTo>
                    <a:pt x="4721" y="343"/>
                  </a:lnTo>
                  <a:cubicBezTo>
                    <a:pt x="4721" y="153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6"/>
            <p:cNvSpPr/>
            <p:nvPr/>
          </p:nvSpPr>
          <p:spPr>
            <a:xfrm>
              <a:off x="3223575" y="5224225"/>
              <a:ext cx="103200" cy="118050"/>
            </a:xfrm>
            <a:custGeom>
              <a:rect b="b" l="l" r="r" t="t"/>
              <a:pathLst>
                <a:path extrusionOk="0" h="4722" w="4128">
                  <a:moveTo>
                    <a:pt x="3444" y="685"/>
                  </a:moveTo>
                  <a:lnTo>
                    <a:pt x="3444" y="4037"/>
                  </a:lnTo>
                  <a:lnTo>
                    <a:pt x="685" y="4037"/>
                  </a:lnTo>
                  <a:lnTo>
                    <a:pt x="685" y="685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4379"/>
                  </a:lnTo>
                  <a:cubicBezTo>
                    <a:pt x="0" y="4568"/>
                    <a:pt x="154" y="4721"/>
                    <a:pt x="343" y="4721"/>
                  </a:cubicBezTo>
                  <a:lnTo>
                    <a:pt x="3785" y="4721"/>
                  </a:lnTo>
                  <a:cubicBezTo>
                    <a:pt x="3974" y="4721"/>
                    <a:pt x="4128" y="4568"/>
                    <a:pt x="4128" y="4379"/>
                  </a:cubicBezTo>
                  <a:lnTo>
                    <a:pt x="4128" y="343"/>
                  </a:lnTo>
                  <a:cubicBezTo>
                    <a:pt x="4128" y="153"/>
                    <a:pt x="3974" y="1"/>
                    <a:pt x="3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6"/>
            <p:cNvSpPr/>
            <p:nvPr/>
          </p:nvSpPr>
          <p:spPr>
            <a:xfrm>
              <a:off x="3000875" y="4870400"/>
              <a:ext cx="150175" cy="142525"/>
            </a:xfrm>
            <a:custGeom>
              <a:rect b="b" l="l" r="r" t="t"/>
              <a:pathLst>
                <a:path extrusionOk="0" h="5701" w="6007">
                  <a:moveTo>
                    <a:pt x="2140" y="0"/>
                  </a:moveTo>
                  <a:cubicBezTo>
                    <a:pt x="2023" y="0"/>
                    <a:pt x="1910" y="60"/>
                    <a:pt x="1846" y="168"/>
                  </a:cubicBezTo>
                  <a:lnTo>
                    <a:pt x="1359" y="995"/>
                  </a:lnTo>
                  <a:cubicBezTo>
                    <a:pt x="1263" y="1158"/>
                    <a:pt x="1316" y="1368"/>
                    <a:pt x="1479" y="1464"/>
                  </a:cubicBezTo>
                  <a:cubicBezTo>
                    <a:pt x="1533" y="1496"/>
                    <a:pt x="1593" y="1511"/>
                    <a:pt x="1653" y="1511"/>
                  </a:cubicBezTo>
                  <a:cubicBezTo>
                    <a:pt x="1770" y="1511"/>
                    <a:pt x="1884" y="1451"/>
                    <a:pt x="1948" y="1343"/>
                  </a:cubicBezTo>
                  <a:lnTo>
                    <a:pt x="2261" y="811"/>
                  </a:lnTo>
                  <a:lnTo>
                    <a:pt x="5148" y="2514"/>
                  </a:lnTo>
                  <a:lnTo>
                    <a:pt x="3746" y="4890"/>
                  </a:lnTo>
                  <a:lnTo>
                    <a:pt x="859" y="3187"/>
                  </a:lnTo>
                  <a:lnTo>
                    <a:pt x="1251" y="2523"/>
                  </a:lnTo>
                  <a:cubicBezTo>
                    <a:pt x="1348" y="2360"/>
                    <a:pt x="1293" y="2150"/>
                    <a:pt x="1131" y="2054"/>
                  </a:cubicBezTo>
                  <a:cubicBezTo>
                    <a:pt x="1076" y="2022"/>
                    <a:pt x="1016" y="2006"/>
                    <a:pt x="957" y="2006"/>
                  </a:cubicBezTo>
                  <a:cubicBezTo>
                    <a:pt x="840" y="2006"/>
                    <a:pt x="726" y="2067"/>
                    <a:pt x="662" y="2175"/>
                  </a:cubicBezTo>
                  <a:lnTo>
                    <a:pt x="96" y="3134"/>
                  </a:lnTo>
                  <a:cubicBezTo>
                    <a:pt x="1" y="3298"/>
                    <a:pt x="54" y="3506"/>
                    <a:pt x="217" y="3604"/>
                  </a:cubicBezTo>
                  <a:lnTo>
                    <a:pt x="3693" y="5654"/>
                  </a:lnTo>
                  <a:cubicBezTo>
                    <a:pt x="3748" y="5686"/>
                    <a:pt x="3808" y="5701"/>
                    <a:pt x="3867" y="5701"/>
                  </a:cubicBezTo>
                  <a:cubicBezTo>
                    <a:pt x="3984" y="5701"/>
                    <a:pt x="4098" y="5641"/>
                    <a:pt x="4161" y="5533"/>
                  </a:cubicBezTo>
                  <a:lnTo>
                    <a:pt x="5911" y="2568"/>
                  </a:lnTo>
                  <a:cubicBezTo>
                    <a:pt x="6007" y="2405"/>
                    <a:pt x="5953" y="2195"/>
                    <a:pt x="5791" y="2099"/>
                  </a:cubicBezTo>
                  <a:lnTo>
                    <a:pt x="2315" y="48"/>
                  </a:lnTo>
                  <a:cubicBezTo>
                    <a:pt x="2260" y="16"/>
                    <a:pt x="2199" y="0"/>
                    <a:pt x="2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6"/>
            <p:cNvSpPr/>
            <p:nvPr/>
          </p:nvSpPr>
          <p:spPr>
            <a:xfrm>
              <a:off x="3149800" y="5015700"/>
              <a:ext cx="144450" cy="147500"/>
            </a:xfrm>
            <a:custGeom>
              <a:rect b="b" l="l" r="r" t="t"/>
              <a:pathLst>
                <a:path extrusionOk="0" h="5900" w="5778">
                  <a:moveTo>
                    <a:pt x="3252" y="811"/>
                  </a:moveTo>
                  <a:lnTo>
                    <a:pt x="4920" y="3718"/>
                  </a:lnTo>
                  <a:lnTo>
                    <a:pt x="2528" y="5092"/>
                  </a:lnTo>
                  <a:lnTo>
                    <a:pt x="859" y="2185"/>
                  </a:lnTo>
                  <a:lnTo>
                    <a:pt x="3252" y="811"/>
                  </a:lnTo>
                  <a:close/>
                  <a:moveTo>
                    <a:pt x="3377" y="0"/>
                  </a:moveTo>
                  <a:cubicBezTo>
                    <a:pt x="3319" y="0"/>
                    <a:pt x="3260" y="15"/>
                    <a:pt x="3207" y="46"/>
                  </a:cubicBezTo>
                  <a:lnTo>
                    <a:pt x="221" y="1759"/>
                  </a:lnTo>
                  <a:cubicBezTo>
                    <a:pt x="57" y="1854"/>
                    <a:pt x="0" y="2063"/>
                    <a:pt x="95" y="2227"/>
                  </a:cubicBezTo>
                  <a:lnTo>
                    <a:pt x="2104" y="5727"/>
                  </a:lnTo>
                  <a:cubicBezTo>
                    <a:pt x="2166" y="5837"/>
                    <a:pt x="2282" y="5899"/>
                    <a:pt x="2401" y="5899"/>
                  </a:cubicBezTo>
                  <a:cubicBezTo>
                    <a:pt x="2459" y="5899"/>
                    <a:pt x="2517" y="5884"/>
                    <a:pt x="2571" y="5854"/>
                  </a:cubicBezTo>
                  <a:lnTo>
                    <a:pt x="5557" y="4140"/>
                  </a:lnTo>
                  <a:cubicBezTo>
                    <a:pt x="5721" y="4046"/>
                    <a:pt x="5777" y="3837"/>
                    <a:pt x="5683" y="3673"/>
                  </a:cubicBezTo>
                  <a:lnTo>
                    <a:pt x="5683" y="3673"/>
                  </a:lnTo>
                  <a:lnTo>
                    <a:pt x="5683" y="3674"/>
                  </a:lnTo>
                  <a:lnTo>
                    <a:pt x="3675" y="172"/>
                  </a:lnTo>
                  <a:cubicBezTo>
                    <a:pt x="3612" y="62"/>
                    <a:pt x="3496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" name="Google Shape;1422;p46"/>
          <p:cNvGrpSpPr/>
          <p:nvPr/>
        </p:nvGrpSpPr>
        <p:grpSpPr>
          <a:xfrm>
            <a:off x="2249682" y="7638234"/>
            <a:ext cx="913962" cy="914041"/>
            <a:chOff x="1043550" y="420650"/>
            <a:chExt cx="584375" cy="584425"/>
          </a:xfrm>
        </p:grpSpPr>
        <p:sp>
          <p:nvSpPr>
            <p:cNvPr id="1423" name="Google Shape;1423;p46"/>
            <p:cNvSpPr/>
            <p:nvPr/>
          </p:nvSpPr>
          <p:spPr>
            <a:xfrm>
              <a:off x="1043550" y="420650"/>
              <a:ext cx="584375" cy="584425"/>
            </a:xfrm>
            <a:custGeom>
              <a:rect b="b" l="l" r="r" t="t"/>
              <a:pathLst>
                <a:path extrusionOk="0" h="23377" w="23375">
                  <a:moveTo>
                    <a:pt x="3511" y="688"/>
                  </a:moveTo>
                  <a:lnTo>
                    <a:pt x="3511" y="3512"/>
                  </a:lnTo>
                  <a:lnTo>
                    <a:pt x="686" y="3512"/>
                  </a:lnTo>
                  <a:lnTo>
                    <a:pt x="686" y="688"/>
                  </a:lnTo>
                  <a:close/>
                  <a:moveTo>
                    <a:pt x="20202" y="17515"/>
                  </a:moveTo>
                  <a:lnTo>
                    <a:pt x="17515" y="20202"/>
                  </a:lnTo>
                  <a:lnTo>
                    <a:pt x="17515" y="17515"/>
                  </a:lnTo>
                  <a:close/>
                  <a:moveTo>
                    <a:pt x="344" y="0"/>
                  </a:moveTo>
                  <a:cubicBezTo>
                    <a:pt x="154" y="0"/>
                    <a:pt x="0" y="154"/>
                    <a:pt x="0" y="344"/>
                  </a:cubicBezTo>
                  <a:lnTo>
                    <a:pt x="0" y="7846"/>
                  </a:lnTo>
                  <a:cubicBezTo>
                    <a:pt x="0" y="8036"/>
                    <a:pt x="154" y="8190"/>
                    <a:pt x="344" y="8190"/>
                  </a:cubicBezTo>
                  <a:cubicBezTo>
                    <a:pt x="533" y="8190"/>
                    <a:pt x="686" y="8036"/>
                    <a:pt x="686" y="7846"/>
                  </a:cubicBezTo>
                  <a:lnTo>
                    <a:pt x="686" y="4199"/>
                  </a:lnTo>
                  <a:lnTo>
                    <a:pt x="3511" y="4199"/>
                  </a:lnTo>
                  <a:lnTo>
                    <a:pt x="3511" y="5542"/>
                  </a:lnTo>
                  <a:lnTo>
                    <a:pt x="2540" y="5542"/>
                  </a:lnTo>
                  <a:cubicBezTo>
                    <a:pt x="2538" y="5542"/>
                    <a:pt x="2535" y="5542"/>
                    <a:pt x="2532" y="5542"/>
                  </a:cubicBezTo>
                  <a:cubicBezTo>
                    <a:pt x="2343" y="5542"/>
                    <a:pt x="2189" y="5694"/>
                    <a:pt x="2189" y="5884"/>
                  </a:cubicBezTo>
                  <a:cubicBezTo>
                    <a:pt x="2189" y="6075"/>
                    <a:pt x="2343" y="6228"/>
                    <a:pt x="2533" y="6228"/>
                  </a:cubicBezTo>
                  <a:cubicBezTo>
                    <a:pt x="2535" y="6228"/>
                    <a:pt x="2538" y="6228"/>
                    <a:pt x="2540" y="6228"/>
                  </a:cubicBezTo>
                  <a:lnTo>
                    <a:pt x="3511" y="6228"/>
                  </a:lnTo>
                  <a:lnTo>
                    <a:pt x="3511" y="7705"/>
                  </a:lnTo>
                  <a:lnTo>
                    <a:pt x="2540" y="7705"/>
                  </a:lnTo>
                  <a:cubicBezTo>
                    <a:pt x="2538" y="7705"/>
                    <a:pt x="2535" y="7705"/>
                    <a:pt x="2533" y="7705"/>
                  </a:cubicBezTo>
                  <a:cubicBezTo>
                    <a:pt x="2343" y="7705"/>
                    <a:pt x="2189" y="7859"/>
                    <a:pt x="2189" y="8049"/>
                  </a:cubicBezTo>
                  <a:cubicBezTo>
                    <a:pt x="2189" y="8239"/>
                    <a:pt x="2343" y="8391"/>
                    <a:pt x="2532" y="8391"/>
                  </a:cubicBezTo>
                  <a:cubicBezTo>
                    <a:pt x="2535" y="8391"/>
                    <a:pt x="2538" y="8391"/>
                    <a:pt x="2540" y="8391"/>
                  </a:cubicBezTo>
                  <a:lnTo>
                    <a:pt x="3511" y="8391"/>
                  </a:lnTo>
                  <a:lnTo>
                    <a:pt x="3511" y="9870"/>
                  </a:lnTo>
                  <a:lnTo>
                    <a:pt x="2540" y="9870"/>
                  </a:lnTo>
                  <a:cubicBezTo>
                    <a:pt x="2540" y="9870"/>
                    <a:pt x="2539" y="9870"/>
                    <a:pt x="2538" y="9870"/>
                  </a:cubicBezTo>
                  <a:cubicBezTo>
                    <a:pt x="2350" y="9870"/>
                    <a:pt x="2198" y="10023"/>
                    <a:pt x="2198" y="10212"/>
                  </a:cubicBezTo>
                  <a:cubicBezTo>
                    <a:pt x="2198" y="10402"/>
                    <a:pt x="2352" y="10556"/>
                    <a:pt x="2540" y="10556"/>
                  </a:cubicBezTo>
                  <a:lnTo>
                    <a:pt x="3511" y="10556"/>
                  </a:lnTo>
                  <a:lnTo>
                    <a:pt x="3511" y="12033"/>
                  </a:lnTo>
                  <a:lnTo>
                    <a:pt x="2540" y="12033"/>
                  </a:lnTo>
                  <a:cubicBezTo>
                    <a:pt x="2352" y="12033"/>
                    <a:pt x="2198" y="12187"/>
                    <a:pt x="2198" y="12377"/>
                  </a:cubicBezTo>
                  <a:cubicBezTo>
                    <a:pt x="2198" y="12565"/>
                    <a:pt x="2352" y="12719"/>
                    <a:pt x="2540" y="12719"/>
                  </a:cubicBezTo>
                  <a:lnTo>
                    <a:pt x="3511" y="12719"/>
                  </a:lnTo>
                  <a:lnTo>
                    <a:pt x="3511" y="14196"/>
                  </a:lnTo>
                  <a:lnTo>
                    <a:pt x="2540" y="14196"/>
                  </a:lnTo>
                  <a:cubicBezTo>
                    <a:pt x="2538" y="14196"/>
                    <a:pt x="2535" y="14196"/>
                    <a:pt x="2533" y="14196"/>
                  </a:cubicBezTo>
                  <a:cubicBezTo>
                    <a:pt x="2343" y="14196"/>
                    <a:pt x="2189" y="14349"/>
                    <a:pt x="2189" y="14540"/>
                  </a:cubicBezTo>
                  <a:cubicBezTo>
                    <a:pt x="2189" y="14730"/>
                    <a:pt x="2343" y="14884"/>
                    <a:pt x="2533" y="14884"/>
                  </a:cubicBezTo>
                  <a:cubicBezTo>
                    <a:pt x="2535" y="14884"/>
                    <a:pt x="2538" y="14884"/>
                    <a:pt x="2540" y="14883"/>
                  </a:cubicBezTo>
                  <a:lnTo>
                    <a:pt x="3511" y="14883"/>
                  </a:lnTo>
                  <a:lnTo>
                    <a:pt x="3511" y="16360"/>
                  </a:lnTo>
                  <a:lnTo>
                    <a:pt x="2540" y="16360"/>
                  </a:lnTo>
                  <a:cubicBezTo>
                    <a:pt x="2352" y="16360"/>
                    <a:pt x="2198" y="16514"/>
                    <a:pt x="2198" y="16704"/>
                  </a:cubicBezTo>
                  <a:cubicBezTo>
                    <a:pt x="2198" y="16893"/>
                    <a:pt x="2352" y="17047"/>
                    <a:pt x="2540" y="17047"/>
                  </a:cubicBezTo>
                  <a:lnTo>
                    <a:pt x="3511" y="17047"/>
                  </a:lnTo>
                  <a:lnTo>
                    <a:pt x="3511" y="18523"/>
                  </a:lnTo>
                  <a:lnTo>
                    <a:pt x="2540" y="18523"/>
                  </a:lnTo>
                  <a:cubicBezTo>
                    <a:pt x="2352" y="18523"/>
                    <a:pt x="2198" y="18677"/>
                    <a:pt x="2198" y="18867"/>
                  </a:cubicBezTo>
                  <a:cubicBezTo>
                    <a:pt x="2198" y="19057"/>
                    <a:pt x="2352" y="19211"/>
                    <a:pt x="2540" y="19211"/>
                  </a:cubicBezTo>
                  <a:lnTo>
                    <a:pt x="3511" y="19211"/>
                  </a:lnTo>
                  <a:lnTo>
                    <a:pt x="3511" y="20688"/>
                  </a:lnTo>
                  <a:lnTo>
                    <a:pt x="2540" y="20688"/>
                  </a:lnTo>
                  <a:cubicBezTo>
                    <a:pt x="2538" y="20688"/>
                    <a:pt x="2535" y="20688"/>
                    <a:pt x="2533" y="20688"/>
                  </a:cubicBezTo>
                  <a:cubicBezTo>
                    <a:pt x="2343" y="20688"/>
                    <a:pt x="2189" y="20841"/>
                    <a:pt x="2189" y="21030"/>
                  </a:cubicBezTo>
                  <a:cubicBezTo>
                    <a:pt x="2189" y="21221"/>
                    <a:pt x="2343" y="21374"/>
                    <a:pt x="2533" y="21374"/>
                  </a:cubicBezTo>
                  <a:cubicBezTo>
                    <a:pt x="2535" y="21374"/>
                    <a:pt x="2538" y="21374"/>
                    <a:pt x="2540" y="21374"/>
                  </a:cubicBezTo>
                  <a:lnTo>
                    <a:pt x="3511" y="21374"/>
                  </a:lnTo>
                  <a:lnTo>
                    <a:pt x="3511" y="22690"/>
                  </a:lnTo>
                  <a:lnTo>
                    <a:pt x="686" y="22690"/>
                  </a:lnTo>
                  <a:lnTo>
                    <a:pt x="686" y="9220"/>
                  </a:lnTo>
                  <a:cubicBezTo>
                    <a:pt x="686" y="9030"/>
                    <a:pt x="533" y="8876"/>
                    <a:pt x="344" y="8876"/>
                  </a:cubicBezTo>
                  <a:cubicBezTo>
                    <a:pt x="154" y="8876"/>
                    <a:pt x="0" y="9030"/>
                    <a:pt x="0" y="9220"/>
                  </a:cubicBezTo>
                  <a:lnTo>
                    <a:pt x="0" y="23034"/>
                  </a:lnTo>
                  <a:cubicBezTo>
                    <a:pt x="0" y="23222"/>
                    <a:pt x="154" y="23376"/>
                    <a:pt x="344" y="23376"/>
                  </a:cubicBezTo>
                  <a:lnTo>
                    <a:pt x="3855" y="23376"/>
                  </a:lnTo>
                  <a:cubicBezTo>
                    <a:pt x="4043" y="23376"/>
                    <a:pt x="4197" y="23222"/>
                    <a:pt x="4199" y="23034"/>
                  </a:cubicBezTo>
                  <a:lnTo>
                    <a:pt x="4199" y="21374"/>
                  </a:lnTo>
                  <a:lnTo>
                    <a:pt x="17177" y="21374"/>
                  </a:lnTo>
                  <a:cubicBezTo>
                    <a:pt x="17186" y="21374"/>
                    <a:pt x="17196" y="21374"/>
                    <a:pt x="17206" y="21373"/>
                  </a:cubicBezTo>
                  <a:cubicBezTo>
                    <a:pt x="17211" y="21373"/>
                    <a:pt x="17216" y="21371"/>
                    <a:pt x="17222" y="21370"/>
                  </a:cubicBezTo>
                  <a:cubicBezTo>
                    <a:pt x="17227" y="21370"/>
                    <a:pt x="17234" y="21368"/>
                    <a:pt x="17240" y="21367"/>
                  </a:cubicBezTo>
                  <a:cubicBezTo>
                    <a:pt x="17245" y="21365"/>
                    <a:pt x="17250" y="21365"/>
                    <a:pt x="17256" y="21364"/>
                  </a:cubicBezTo>
                  <a:cubicBezTo>
                    <a:pt x="17261" y="21363"/>
                    <a:pt x="17267" y="21361"/>
                    <a:pt x="17272" y="21360"/>
                  </a:cubicBezTo>
                  <a:cubicBezTo>
                    <a:pt x="17277" y="21358"/>
                    <a:pt x="17282" y="21357"/>
                    <a:pt x="17287" y="21354"/>
                  </a:cubicBezTo>
                  <a:cubicBezTo>
                    <a:pt x="17292" y="21352"/>
                    <a:pt x="17298" y="21351"/>
                    <a:pt x="17303" y="21348"/>
                  </a:cubicBezTo>
                  <a:cubicBezTo>
                    <a:pt x="17309" y="21347"/>
                    <a:pt x="17312" y="21345"/>
                    <a:pt x="17316" y="21342"/>
                  </a:cubicBezTo>
                  <a:cubicBezTo>
                    <a:pt x="17321" y="21341"/>
                    <a:pt x="17328" y="21338"/>
                    <a:pt x="17334" y="21334"/>
                  </a:cubicBezTo>
                  <a:lnTo>
                    <a:pt x="17345" y="21328"/>
                  </a:lnTo>
                  <a:cubicBezTo>
                    <a:pt x="17351" y="21325"/>
                    <a:pt x="17357" y="21321"/>
                    <a:pt x="17363" y="21316"/>
                  </a:cubicBezTo>
                  <a:cubicBezTo>
                    <a:pt x="17369" y="21313"/>
                    <a:pt x="17372" y="21310"/>
                    <a:pt x="17375" y="21307"/>
                  </a:cubicBezTo>
                  <a:cubicBezTo>
                    <a:pt x="17379" y="21305"/>
                    <a:pt x="17386" y="21300"/>
                    <a:pt x="17390" y="21297"/>
                  </a:cubicBezTo>
                  <a:cubicBezTo>
                    <a:pt x="17399" y="21290"/>
                    <a:pt x="17408" y="21281"/>
                    <a:pt x="17415" y="21274"/>
                  </a:cubicBezTo>
                  <a:lnTo>
                    <a:pt x="21274" y="17417"/>
                  </a:lnTo>
                  <a:cubicBezTo>
                    <a:pt x="21284" y="17405"/>
                    <a:pt x="21294" y="17392"/>
                    <a:pt x="21305" y="17380"/>
                  </a:cubicBezTo>
                  <a:cubicBezTo>
                    <a:pt x="21306" y="17377"/>
                    <a:pt x="21308" y="17374"/>
                    <a:pt x="21310" y="17373"/>
                  </a:cubicBezTo>
                  <a:cubicBezTo>
                    <a:pt x="21328" y="17347"/>
                    <a:pt x="21342" y="17321"/>
                    <a:pt x="21353" y="17292"/>
                  </a:cubicBezTo>
                  <a:cubicBezTo>
                    <a:pt x="21354" y="17289"/>
                    <a:pt x="21355" y="17286"/>
                    <a:pt x="21355" y="17283"/>
                  </a:cubicBezTo>
                  <a:cubicBezTo>
                    <a:pt x="21366" y="17254"/>
                    <a:pt x="21371" y="17225"/>
                    <a:pt x="21374" y="17196"/>
                  </a:cubicBezTo>
                  <a:lnTo>
                    <a:pt x="21374" y="17184"/>
                  </a:lnTo>
                  <a:lnTo>
                    <a:pt x="21374" y="17173"/>
                  </a:lnTo>
                  <a:lnTo>
                    <a:pt x="21374" y="14009"/>
                  </a:lnTo>
                  <a:cubicBezTo>
                    <a:pt x="21374" y="13819"/>
                    <a:pt x="21220" y="13665"/>
                    <a:pt x="21030" y="13665"/>
                  </a:cubicBezTo>
                  <a:cubicBezTo>
                    <a:pt x="20840" y="13665"/>
                    <a:pt x="20687" y="13819"/>
                    <a:pt x="20687" y="14009"/>
                  </a:cubicBezTo>
                  <a:lnTo>
                    <a:pt x="20687" y="16829"/>
                  </a:lnTo>
                  <a:lnTo>
                    <a:pt x="17173" y="16829"/>
                  </a:lnTo>
                  <a:cubicBezTo>
                    <a:pt x="16983" y="16829"/>
                    <a:pt x="16829" y="16983"/>
                    <a:pt x="16829" y="17173"/>
                  </a:cubicBezTo>
                  <a:lnTo>
                    <a:pt x="16829" y="20687"/>
                  </a:lnTo>
                  <a:lnTo>
                    <a:pt x="4197" y="20687"/>
                  </a:lnTo>
                  <a:lnTo>
                    <a:pt x="4197" y="4199"/>
                  </a:lnTo>
                  <a:lnTo>
                    <a:pt x="14196" y="4199"/>
                  </a:lnTo>
                  <a:lnTo>
                    <a:pt x="14196" y="4541"/>
                  </a:lnTo>
                  <a:cubicBezTo>
                    <a:pt x="14199" y="4728"/>
                    <a:pt x="14353" y="4878"/>
                    <a:pt x="14538" y="4878"/>
                  </a:cubicBezTo>
                  <a:cubicBezTo>
                    <a:pt x="14725" y="4878"/>
                    <a:pt x="14878" y="4728"/>
                    <a:pt x="14882" y="4541"/>
                  </a:cubicBezTo>
                  <a:lnTo>
                    <a:pt x="14882" y="4199"/>
                  </a:lnTo>
                  <a:lnTo>
                    <a:pt x="20687" y="4199"/>
                  </a:lnTo>
                  <a:lnTo>
                    <a:pt x="20687" y="12635"/>
                  </a:lnTo>
                  <a:cubicBezTo>
                    <a:pt x="20687" y="12825"/>
                    <a:pt x="20840" y="12979"/>
                    <a:pt x="21030" y="12979"/>
                  </a:cubicBezTo>
                  <a:cubicBezTo>
                    <a:pt x="21219" y="12979"/>
                    <a:pt x="21373" y="12825"/>
                    <a:pt x="21373" y="12635"/>
                  </a:cubicBezTo>
                  <a:lnTo>
                    <a:pt x="21373" y="4199"/>
                  </a:lnTo>
                  <a:lnTo>
                    <a:pt x="23032" y="4199"/>
                  </a:lnTo>
                  <a:cubicBezTo>
                    <a:pt x="23221" y="4199"/>
                    <a:pt x="23375" y="4045"/>
                    <a:pt x="23375" y="3855"/>
                  </a:cubicBezTo>
                  <a:lnTo>
                    <a:pt x="23375" y="344"/>
                  </a:lnTo>
                  <a:cubicBezTo>
                    <a:pt x="23375" y="155"/>
                    <a:pt x="23221" y="2"/>
                    <a:pt x="23031" y="2"/>
                  </a:cubicBezTo>
                  <a:lnTo>
                    <a:pt x="23032" y="0"/>
                  </a:lnTo>
                  <a:lnTo>
                    <a:pt x="16426" y="0"/>
                  </a:lnTo>
                  <a:cubicBezTo>
                    <a:pt x="16236" y="0"/>
                    <a:pt x="16082" y="154"/>
                    <a:pt x="16082" y="344"/>
                  </a:cubicBezTo>
                  <a:cubicBezTo>
                    <a:pt x="16082" y="533"/>
                    <a:pt x="16236" y="686"/>
                    <a:pt x="16426" y="686"/>
                  </a:cubicBezTo>
                  <a:lnTo>
                    <a:pt x="22690" y="686"/>
                  </a:lnTo>
                  <a:lnTo>
                    <a:pt x="22690" y="3512"/>
                  </a:lnTo>
                  <a:lnTo>
                    <a:pt x="21374" y="3512"/>
                  </a:lnTo>
                  <a:lnTo>
                    <a:pt x="21374" y="2542"/>
                  </a:lnTo>
                  <a:cubicBezTo>
                    <a:pt x="21374" y="2352"/>
                    <a:pt x="21220" y="2198"/>
                    <a:pt x="21030" y="2198"/>
                  </a:cubicBezTo>
                  <a:cubicBezTo>
                    <a:pt x="20840" y="2198"/>
                    <a:pt x="20687" y="2352"/>
                    <a:pt x="20687" y="2542"/>
                  </a:cubicBezTo>
                  <a:lnTo>
                    <a:pt x="20687" y="3512"/>
                  </a:lnTo>
                  <a:lnTo>
                    <a:pt x="19210" y="3512"/>
                  </a:lnTo>
                  <a:lnTo>
                    <a:pt x="19210" y="2542"/>
                  </a:lnTo>
                  <a:cubicBezTo>
                    <a:pt x="19210" y="2352"/>
                    <a:pt x="19056" y="2198"/>
                    <a:pt x="18867" y="2198"/>
                  </a:cubicBezTo>
                  <a:cubicBezTo>
                    <a:pt x="18677" y="2198"/>
                    <a:pt x="18524" y="2352"/>
                    <a:pt x="18524" y="2542"/>
                  </a:cubicBezTo>
                  <a:lnTo>
                    <a:pt x="18524" y="3512"/>
                  </a:lnTo>
                  <a:lnTo>
                    <a:pt x="17047" y="3512"/>
                  </a:lnTo>
                  <a:lnTo>
                    <a:pt x="17047" y="2542"/>
                  </a:lnTo>
                  <a:cubicBezTo>
                    <a:pt x="17051" y="2349"/>
                    <a:pt x="16896" y="2189"/>
                    <a:pt x="16703" y="2189"/>
                  </a:cubicBezTo>
                  <a:cubicBezTo>
                    <a:pt x="16510" y="2189"/>
                    <a:pt x="16355" y="2349"/>
                    <a:pt x="16359" y="2542"/>
                  </a:cubicBezTo>
                  <a:lnTo>
                    <a:pt x="16359" y="3512"/>
                  </a:lnTo>
                  <a:lnTo>
                    <a:pt x="14882" y="3512"/>
                  </a:lnTo>
                  <a:lnTo>
                    <a:pt x="14882" y="2542"/>
                  </a:lnTo>
                  <a:cubicBezTo>
                    <a:pt x="14882" y="2352"/>
                    <a:pt x="14728" y="2198"/>
                    <a:pt x="14540" y="2198"/>
                  </a:cubicBezTo>
                  <a:cubicBezTo>
                    <a:pt x="14350" y="2198"/>
                    <a:pt x="14196" y="2352"/>
                    <a:pt x="14196" y="2542"/>
                  </a:cubicBezTo>
                  <a:lnTo>
                    <a:pt x="14196" y="3512"/>
                  </a:lnTo>
                  <a:lnTo>
                    <a:pt x="12719" y="3512"/>
                  </a:lnTo>
                  <a:lnTo>
                    <a:pt x="12719" y="2542"/>
                  </a:lnTo>
                  <a:cubicBezTo>
                    <a:pt x="12719" y="2352"/>
                    <a:pt x="12565" y="2198"/>
                    <a:pt x="12375" y="2198"/>
                  </a:cubicBezTo>
                  <a:cubicBezTo>
                    <a:pt x="12185" y="2198"/>
                    <a:pt x="12031" y="2352"/>
                    <a:pt x="12033" y="2542"/>
                  </a:cubicBezTo>
                  <a:lnTo>
                    <a:pt x="12033" y="3512"/>
                  </a:lnTo>
                  <a:lnTo>
                    <a:pt x="10554" y="3512"/>
                  </a:lnTo>
                  <a:lnTo>
                    <a:pt x="10554" y="2542"/>
                  </a:lnTo>
                  <a:cubicBezTo>
                    <a:pt x="10554" y="2352"/>
                    <a:pt x="10401" y="2198"/>
                    <a:pt x="10212" y="2198"/>
                  </a:cubicBezTo>
                  <a:cubicBezTo>
                    <a:pt x="10022" y="2198"/>
                    <a:pt x="9868" y="2352"/>
                    <a:pt x="9868" y="2542"/>
                  </a:cubicBezTo>
                  <a:lnTo>
                    <a:pt x="9868" y="3512"/>
                  </a:lnTo>
                  <a:lnTo>
                    <a:pt x="8391" y="3512"/>
                  </a:lnTo>
                  <a:lnTo>
                    <a:pt x="8391" y="2542"/>
                  </a:lnTo>
                  <a:cubicBezTo>
                    <a:pt x="8396" y="2349"/>
                    <a:pt x="8240" y="2189"/>
                    <a:pt x="8048" y="2189"/>
                  </a:cubicBezTo>
                  <a:cubicBezTo>
                    <a:pt x="7855" y="2189"/>
                    <a:pt x="7701" y="2349"/>
                    <a:pt x="7705" y="2542"/>
                  </a:cubicBezTo>
                  <a:lnTo>
                    <a:pt x="7705" y="3512"/>
                  </a:lnTo>
                  <a:lnTo>
                    <a:pt x="6228" y="3512"/>
                  </a:lnTo>
                  <a:lnTo>
                    <a:pt x="6228" y="2542"/>
                  </a:lnTo>
                  <a:cubicBezTo>
                    <a:pt x="6228" y="2352"/>
                    <a:pt x="6075" y="2198"/>
                    <a:pt x="5884" y="2198"/>
                  </a:cubicBezTo>
                  <a:cubicBezTo>
                    <a:pt x="5696" y="2198"/>
                    <a:pt x="5542" y="2352"/>
                    <a:pt x="5542" y="2542"/>
                  </a:cubicBezTo>
                  <a:lnTo>
                    <a:pt x="5542" y="3512"/>
                  </a:lnTo>
                  <a:lnTo>
                    <a:pt x="4197" y="3512"/>
                  </a:lnTo>
                  <a:lnTo>
                    <a:pt x="4197" y="688"/>
                  </a:lnTo>
                  <a:lnTo>
                    <a:pt x="15050" y="688"/>
                  </a:lnTo>
                  <a:cubicBezTo>
                    <a:pt x="15240" y="688"/>
                    <a:pt x="15394" y="534"/>
                    <a:pt x="15394" y="344"/>
                  </a:cubicBezTo>
                  <a:cubicBezTo>
                    <a:pt x="15394" y="154"/>
                    <a:pt x="15240" y="0"/>
                    <a:pt x="150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6"/>
            <p:cNvSpPr/>
            <p:nvPr/>
          </p:nvSpPr>
          <p:spPr>
            <a:xfrm>
              <a:off x="1398425" y="754450"/>
              <a:ext cx="17200" cy="34375"/>
            </a:xfrm>
            <a:custGeom>
              <a:rect b="b" l="l" r="r" t="t"/>
              <a:pathLst>
                <a:path extrusionOk="0" h="1375" w="688">
                  <a:moveTo>
                    <a:pt x="345" y="1"/>
                  </a:moveTo>
                  <a:cubicBezTo>
                    <a:pt x="155" y="1"/>
                    <a:pt x="1" y="155"/>
                    <a:pt x="1" y="345"/>
                  </a:cubicBezTo>
                  <a:lnTo>
                    <a:pt x="1" y="1031"/>
                  </a:lnTo>
                  <a:cubicBezTo>
                    <a:pt x="1" y="1221"/>
                    <a:pt x="155" y="1375"/>
                    <a:pt x="345" y="1375"/>
                  </a:cubicBezTo>
                  <a:cubicBezTo>
                    <a:pt x="533" y="1375"/>
                    <a:pt x="687" y="1221"/>
                    <a:pt x="687" y="1031"/>
                  </a:cubicBezTo>
                  <a:lnTo>
                    <a:pt x="687" y="345"/>
                  </a:lnTo>
                  <a:cubicBezTo>
                    <a:pt x="687" y="155"/>
                    <a:pt x="533" y="1"/>
                    <a:pt x="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6"/>
            <p:cNvSpPr/>
            <p:nvPr/>
          </p:nvSpPr>
          <p:spPr>
            <a:xfrm>
              <a:off x="1398425" y="705250"/>
              <a:ext cx="17200" cy="34375"/>
            </a:xfrm>
            <a:custGeom>
              <a:rect b="b" l="l" r="r" t="t"/>
              <a:pathLst>
                <a:path extrusionOk="0" h="1375" w="688">
                  <a:moveTo>
                    <a:pt x="345" y="0"/>
                  </a:moveTo>
                  <a:cubicBezTo>
                    <a:pt x="155" y="0"/>
                    <a:pt x="1" y="154"/>
                    <a:pt x="1" y="344"/>
                  </a:cubicBezTo>
                  <a:lnTo>
                    <a:pt x="1" y="1030"/>
                  </a:lnTo>
                  <a:cubicBezTo>
                    <a:pt x="1" y="1220"/>
                    <a:pt x="155" y="1374"/>
                    <a:pt x="345" y="1374"/>
                  </a:cubicBezTo>
                  <a:cubicBezTo>
                    <a:pt x="533" y="1374"/>
                    <a:pt x="687" y="1220"/>
                    <a:pt x="687" y="1030"/>
                  </a:cubicBezTo>
                  <a:lnTo>
                    <a:pt x="687" y="344"/>
                  </a:lnTo>
                  <a:cubicBezTo>
                    <a:pt x="687" y="154"/>
                    <a:pt x="533" y="0"/>
                    <a:pt x="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6"/>
            <p:cNvSpPr/>
            <p:nvPr/>
          </p:nvSpPr>
          <p:spPr>
            <a:xfrm>
              <a:off x="1303925" y="775525"/>
              <a:ext cx="34375" cy="17225"/>
            </a:xfrm>
            <a:custGeom>
              <a:rect b="b" l="l" r="r" t="t"/>
              <a:pathLst>
                <a:path extrusionOk="0" h="689" w="1375">
                  <a:moveTo>
                    <a:pt x="344" y="1"/>
                  </a:moveTo>
                  <a:cubicBezTo>
                    <a:pt x="154" y="1"/>
                    <a:pt x="0" y="155"/>
                    <a:pt x="0" y="345"/>
                  </a:cubicBezTo>
                  <a:cubicBezTo>
                    <a:pt x="0" y="535"/>
                    <a:pt x="154" y="688"/>
                    <a:pt x="344" y="688"/>
                  </a:cubicBezTo>
                  <a:lnTo>
                    <a:pt x="1030" y="688"/>
                  </a:lnTo>
                  <a:cubicBezTo>
                    <a:pt x="1220" y="688"/>
                    <a:pt x="1374" y="535"/>
                    <a:pt x="1374" y="345"/>
                  </a:cubicBezTo>
                  <a:cubicBezTo>
                    <a:pt x="1374" y="155"/>
                    <a:pt x="1220" y="1"/>
                    <a:pt x="1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6"/>
            <p:cNvSpPr/>
            <p:nvPr/>
          </p:nvSpPr>
          <p:spPr>
            <a:xfrm>
              <a:off x="1156300" y="775525"/>
              <a:ext cx="34375" cy="17225"/>
            </a:xfrm>
            <a:custGeom>
              <a:rect b="b" l="l" r="r" t="t"/>
              <a:pathLst>
                <a:path extrusionOk="0" h="689" w="1375">
                  <a:moveTo>
                    <a:pt x="344" y="1"/>
                  </a:moveTo>
                  <a:cubicBezTo>
                    <a:pt x="154" y="1"/>
                    <a:pt x="1" y="155"/>
                    <a:pt x="1" y="345"/>
                  </a:cubicBezTo>
                  <a:cubicBezTo>
                    <a:pt x="1" y="535"/>
                    <a:pt x="154" y="688"/>
                    <a:pt x="344" y="688"/>
                  </a:cubicBezTo>
                  <a:lnTo>
                    <a:pt x="1031" y="688"/>
                  </a:lnTo>
                  <a:cubicBezTo>
                    <a:pt x="1221" y="688"/>
                    <a:pt x="1374" y="535"/>
                    <a:pt x="1374" y="345"/>
                  </a:cubicBezTo>
                  <a:cubicBezTo>
                    <a:pt x="1374" y="155"/>
                    <a:pt x="1221" y="1"/>
                    <a:pt x="10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6"/>
            <p:cNvSpPr/>
            <p:nvPr/>
          </p:nvSpPr>
          <p:spPr>
            <a:xfrm>
              <a:off x="1205525" y="775525"/>
              <a:ext cx="34325" cy="17225"/>
            </a:xfrm>
            <a:custGeom>
              <a:rect b="b" l="l" r="r" t="t"/>
              <a:pathLst>
                <a:path extrusionOk="0" h="689" w="1373">
                  <a:moveTo>
                    <a:pt x="343" y="1"/>
                  </a:moveTo>
                  <a:cubicBezTo>
                    <a:pt x="154" y="1"/>
                    <a:pt x="0" y="155"/>
                    <a:pt x="0" y="345"/>
                  </a:cubicBezTo>
                  <a:cubicBezTo>
                    <a:pt x="0" y="535"/>
                    <a:pt x="154" y="688"/>
                    <a:pt x="343" y="688"/>
                  </a:cubicBezTo>
                  <a:lnTo>
                    <a:pt x="1030" y="688"/>
                  </a:lnTo>
                  <a:cubicBezTo>
                    <a:pt x="1219" y="688"/>
                    <a:pt x="1373" y="535"/>
                    <a:pt x="1373" y="345"/>
                  </a:cubicBezTo>
                  <a:cubicBezTo>
                    <a:pt x="1373" y="155"/>
                    <a:pt x="1219" y="1"/>
                    <a:pt x="1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6"/>
            <p:cNvSpPr/>
            <p:nvPr/>
          </p:nvSpPr>
          <p:spPr>
            <a:xfrm>
              <a:off x="1254725" y="775525"/>
              <a:ext cx="34350" cy="17225"/>
            </a:xfrm>
            <a:custGeom>
              <a:rect b="b" l="l" r="r" t="t"/>
              <a:pathLst>
                <a:path extrusionOk="0" h="689" w="1374">
                  <a:moveTo>
                    <a:pt x="343" y="1"/>
                  </a:moveTo>
                  <a:cubicBezTo>
                    <a:pt x="153" y="1"/>
                    <a:pt x="1" y="155"/>
                    <a:pt x="1" y="345"/>
                  </a:cubicBezTo>
                  <a:cubicBezTo>
                    <a:pt x="1" y="535"/>
                    <a:pt x="153" y="688"/>
                    <a:pt x="343" y="688"/>
                  </a:cubicBezTo>
                  <a:lnTo>
                    <a:pt x="1031" y="688"/>
                  </a:lnTo>
                  <a:cubicBezTo>
                    <a:pt x="1220" y="688"/>
                    <a:pt x="1373" y="535"/>
                    <a:pt x="1373" y="345"/>
                  </a:cubicBezTo>
                  <a:cubicBezTo>
                    <a:pt x="1373" y="155"/>
                    <a:pt x="1220" y="1"/>
                    <a:pt x="10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6"/>
            <p:cNvSpPr/>
            <p:nvPr/>
          </p:nvSpPr>
          <p:spPr>
            <a:xfrm>
              <a:off x="1353125" y="775525"/>
              <a:ext cx="34375" cy="17225"/>
            </a:xfrm>
            <a:custGeom>
              <a:rect b="b" l="l" r="r" t="t"/>
              <a:pathLst>
                <a:path extrusionOk="0" h="689" w="1375">
                  <a:moveTo>
                    <a:pt x="345" y="1"/>
                  </a:moveTo>
                  <a:cubicBezTo>
                    <a:pt x="155" y="1"/>
                    <a:pt x="1" y="155"/>
                    <a:pt x="1" y="345"/>
                  </a:cubicBezTo>
                  <a:cubicBezTo>
                    <a:pt x="1" y="535"/>
                    <a:pt x="155" y="688"/>
                    <a:pt x="345" y="688"/>
                  </a:cubicBezTo>
                  <a:lnTo>
                    <a:pt x="1031" y="688"/>
                  </a:lnTo>
                  <a:cubicBezTo>
                    <a:pt x="1221" y="688"/>
                    <a:pt x="1375" y="535"/>
                    <a:pt x="1375" y="345"/>
                  </a:cubicBezTo>
                  <a:cubicBezTo>
                    <a:pt x="1375" y="155"/>
                    <a:pt x="1221" y="1"/>
                    <a:pt x="10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6"/>
            <p:cNvSpPr/>
            <p:nvPr/>
          </p:nvSpPr>
          <p:spPr>
            <a:xfrm>
              <a:off x="1398425" y="656075"/>
              <a:ext cx="17200" cy="34325"/>
            </a:xfrm>
            <a:custGeom>
              <a:rect b="b" l="l" r="r" t="t"/>
              <a:pathLst>
                <a:path extrusionOk="0" h="1373" w="688">
                  <a:moveTo>
                    <a:pt x="345" y="0"/>
                  </a:moveTo>
                  <a:cubicBezTo>
                    <a:pt x="155" y="0"/>
                    <a:pt x="1" y="154"/>
                    <a:pt x="1" y="342"/>
                  </a:cubicBezTo>
                  <a:lnTo>
                    <a:pt x="1" y="1030"/>
                  </a:lnTo>
                  <a:cubicBezTo>
                    <a:pt x="1" y="1219"/>
                    <a:pt x="155" y="1372"/>
                    <a:pt x="345" y="1372"/>
                  </a:cubicBezTo>
                  <a:cubicBezTo>
                    <a:pt x="533" y="1372"/>
                    <a:pt x="687" y="1219"/>
                    <a:pt x="687" y="1030"/>
                  </a:cubicBezTo>
                  <a:lnTo>
                    <a:pt x="687" y="342"/>
                  </a:lnTo>
                  <a:cubicBezTo>
                    <a:pt x="687" y="154"/>
                    <a:pt x="533" y="0"/>
                    <a:pt x="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6"/>
            <p:cNvSpPr/>
            <p:nvPr/>
          </p:nvSpPr>
          <p:spPr>
            <a:xfrm>
              <a:off x="1398425" y="557625"/>
              <a:ext cx="17200" cy="34375"/>
            </a:xfrm>
            <a:custGeom>
              <a:rect b="b" l="l" r="r" t="t"/>
              <a:pathLst>
                <a:path extrusionOk="0" h="1375" w="688">
                  <a:moveTo>
                    <a:pt x="345" y="1"/>
                  </a:moveTo>
                  <a:cubicBezTo>
                    <a:pt x="155" y="1"/>
                    <a:pt x="1" y="154"/>
                    <a:pt x="1" y="344"/>
                  </a:cubicBezTo>
                  <a:lnTo>
                    <a:pt x="1" y="1031"/>
                  </a:lnTo>
                  <a:cubicBezTo>
                    <a:pt x="1" y="1221"/>
                    <a:pt x="155" y="1375"/>
                    <a:pt x="345" y="1375"/>
                  </a:cubicBezTo>
                  <a:cubicBezTo>
                    <a:pt x="533" y="1375"/>
                    <a:pt x="687" y="1221"/>
                    <a:pt x="687" y="1031"/>
                  </a:cubicBezTo>
                  <a:lnTo>
                    <a:pt x="687" y="344"/>
                  </a:lnTo>
                  <a:cubicBezTo>
                    <a:pt x="687" y="154"/>
                    <a:pt x="533" y="1"/>
                    <a:pt x="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6"/>
            <p:cNvSpPr/>
            <p:nvPr/>
          </p:nvSpPr>
          <p:spPr>
            <a:xfrm>
              <a:off x="1398425" y="606850"/>
              <a:ext cx="17200" cy="34325"/>
            </a:xfrm>
            <a:custGeom>
              <a:rect b="b" l="l" r="r" t="t"/>
              <a:pathLst>
                <a:path extrusionOk="0" h="1373" w="688">
                  <a:moveTo>
                    <a:pt x="345" y="0"/>
                  </a:moveTo>
                  <a:cubicBezTo>
                    <a:pt x="155" y="0"/>
                    <a:pt x="1" y="154"/>
                    <a:pt x="1" y="344"/>
                  </a:cubicBezTo>
                  <a:lnTo>
                    <a:pt x="1" y="1030"/>
                  </a:lnTo>
                  <a:cubicBezTo>
                    <a:pt x="1" y="1219"/>
                    <a:pt x="155" y="1373"/>
                    <a:pt x="345" y="1373"/>
                  </a:cubicBezTo>
                  <a:cubicBezTo>
                    <a:pt x="533" y="1373"/>
                    <a:pt x="687" y="1219"/>
                    <a:pt x="687" y="1030"/>
                  </a:cubicBezTo>
                  <a:lnTo>
                    <a:pt x="687" y="344"/>
                  </a:lnTo>
                  <a:cubicBezTo>
                    <a:pt x="687" y="154"/>
                    <a:pt x="533" y="0"/>
                    <a:pt x="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4" name="Google Shape;1434;p46"/>
          <p:cNvSpPr/>
          <p:nvPr/>
        </p:nvSpPr>
        <p:spPr>
          <a:xfrm>
            <a:off x="3512371" y="6211386"/>
            <a:ext cx="914080" cy="914041"/>
          </a:xfrm>
          <a:custGeom>
            <a:rect b="b" l="l" r="r" t="t"/>
            <a:pathLst>
              <a:path extrusionOk="0" h="23377" w="23378">
                <a:moveTo>
                  <a:pt x="12031" y="689"/>
                </a:moveTo>
                <a:cubicBezTo>
                  <a:pt x="14728" y="772"/>
                  <a:pt x="17259" y="1819"/>
                  <a:pt x="19224" y="3669"/>
                </a:cubicBezTo>
                <a:lnTo>
                  <a:pt x="15893" y="7000"/>
                </a:lnTo>
                <a:cubicBezTo>
                  <a:pt x="14828" y="6038"/>
                  <a:pt x="13464" y="5474"/>
                  <a:pt x="12031" y="5400"/>
                </a:cubicBezTo>
                <a:lnTo>
                  <a:pt x="12031" y="2984"/>
                </a:lnTo>
                <a:cubicBezTo>
                  <a:pt x="12026" y="2797"/>
                  <a:pt x="11874" y="2649"/>
                  <a:pt x="11688" y="2649"/>
                </a:cubicBezTo>
                <a:cubicBezTo>
                  <a:pt x="11503" y="2649"/>
                  <a:pt x="11350" y="2797"/>
                  <a:pt x="11346" y="2984"/>
                </a:cubicBezTo>
                <a:lnTo>
                  <a:pt x="11346" y="5400"/>
                </a:lnTo>
                <a:cubicBezTo>
                  <a:pt x="9913" y="5474"/>
                  <a:pt x="8549" y="6038"/>
                  <a:pt x="7484" y="7000"/>
                </a:cubicBezTo>
                <a:lnTo>
                  <a:pt x="4155" y="3669"/>
                </a:lnTo>
                <a:cubicBezTo>
                  <a:pt x="6119" y="1819"/>
                  <a:pt x="8650" y="772"/>
                  <a:pt x="11347" y="691"/>
                </a:cubicBezTo>
                <a:lnTo>
                  <a:pt x="11347" y="1615"/>
                </a:lnTo>
                <a:cubicBezTo>
                  <a:pt x="11350" y="1801"/>
                  <a:pt x="11503" y="1949"/>
                  <a:pt x="11688" y="1949"/>
                </a:cubicBezTo>
                <a:cubicBezTo>
                  <a:pt x="11876" y="1949"/>
                  <a:pt x="12026" y="1801"/>
                  <a:pt x="12031" y="1615"/>
                </a:cubicBezTo>
                <a:lnTo>
                  <a:pt x="12031" y="689"/>
                </a:lnTo>
                <a:close/>
                <a:moveTo>
                  <a:pt x="19708" y="4154"/>
                </a:moveTo>
                <a:cubicBezTo>
                  <a:pt x="21558" y="6118"/>
                  <a:pt x="22605" y="8650"/>
                  <a:pt x="22688" y="11347"/>
                </a:cubicBezTo>
                <a:lnTo>
                  <a:pt x="17976" y="11347"/>
                </a:lnTo>
                <a:cubicBezTo>
                  <a:pt x="17903" y="9913"/>
                  <a:pt x="17338" y="8550"/>
                  <a:pt x="16377" y="7483"/>
                </a:cubicBezTo>
                <a:lnTo>
                  <a:pt x="19518" y="4344"/>
                </a:lnTo>
                <a:lnTo>
                  <a:pt x="19708" y="4154"/>
                </a:lnTo>
                <a:close/>
                <a:moveTo>
                  <a:pt x="11687" y="6076"/>
                </a:moveTo>
                <a:cubicBezTo>
                  <a:pt x="13517" y="6076"/>
                  <a:pt x="15288" y="6973"/>
                  <a:pt x="16355" y="8570"/>
                </a:cubicBezTo>
                <a:cubicBezTo>
                  <a:pt x="17843" y="10795"/>
                  <a:pt x="17551" y="13764"/>
                  <a:pt x="15658" y="15657"/>
                </a:cubicBezTo>
                <a:cubicBezTo>
                  <a:pt x="14611" y="16709"/>
                  <a:pt x="13189" y="17301"/>
                  <a:pt x="11706" y="17301"/>
                </a:cubicBezTo>
                <a:cubicBezTo>
                  <a:pt x="11701" y="17301"/>
                  <a:pt x="11695" y="17301"/>
                  <a:pt x="11690" y="17301"/>
                </a:cubicBezTo>
                <a:cubicBezTo>
                  <a:pt x="9012" y="17301"/>
                  <a:pt x="6706" y="15409"/>
                  <a:pt x="6184" y="12783"/>
                </a:cubicBezTo>
                <a:cubicBezTo>
                  <a:pt x="5662" y="10157"/>
                  <a:pt x="7068" y="7528"/>
                  <a:pt x="9541" y="6504"/>
                </a:cubicBezTo>
                <a:cubicBezTo>
                  <a:pt x="10239" y="6215"/>
                  <a:pt x="10968" y="6076"/>
                  <a:pt x="11687" y="6076"/>
                </a:cubicBezTo>
                <a:close/>
                <a:moveTo>
                  <a:pt x="3670" y="4154"/>
                </a:moveTo>
                <a:lnTo>
                  <a:pt x="7001" y="7485"/>
                </a:lnTo>
                <a:cubicBezTo>
                  <a:pt x="6041" y="8550"/>
                  <a:pt x="5475" y="9913"/>
                  <a:pt x="5401" y="11347"/>
                </a:cubicBezTo>
                <a:lnTo>
                  <a:pt x="4057" y="11347"/>
                </a:lnTo>
                <a:cubicBezTo>
                  <a:pt x="3872" y="11351"/>
                  <a:pt x="3724" y="11503"/>
                  <a:pt x="3724" y="11689"/>
                </a:cubicBezTo>
                <a:cubicBezTo>
                  <a:pt x="3724" y="11875"/>
                  <a:pt x="3872" y="12027"/>
                  <a:pt x="4057" y="12031"/>
                </a:cubicBezTo>
                <a:lnTo>
                  <a:pt x="5401" y="12031"/>
                </a:lnTo>
                <a:cubicBezTo>
                  <a:pt x="5475" y="13465"/>
                  <a:pt x="6041" y="14828"/>
                  <a:pt x="7001" y="15893"/>
                </a:cubicBezTo>
                <a:lnTo>
                  <a:pt x="3670" y="19223"/>
                </a:lnTo>
                <a:cubicBezTo>
                  <a:pt x="1820" y="17258"/>
                  <a:pt x="773" y="14727"/>
                  <a:pt x="692" y="12030"/>
                </a:cubicBezTo>
                <a:lnTo>
                  <a:pt x="2689" y="12030"/>
                </a:lnTo>
                <a:cubicBezTo>
                  <a:pt x="2875" y="12026"/>
                  <a:pt x="3023" y="11875"/>
                  <a:pt x="3023" y="11688"/>
                </a:cubicBezTo>
                <a:cubicBezTo>
                  <a:pt x="3023" y="11502"/>
                  <a:pt x="2875" y="11350"/>
                  <a:pt x="2689" y="11347"/>
                </a:cubicBezTo>
                <a:lnTo>
                  <a:pt x="692" y="11347"/>
                </a:lnTo>
                <a:cubicBezTo>
                  <a:pt x="773" y="8650"/>
                  <a:pt x="1822" y="6118"/>
                  <a:pt x="3670" y="4154"/>
                </a:cubicBezTo>
                <a:close/>
                <a:moveTo>
                  <a:pt x="7485" y="16376"/>
                </a:moveTo>
                <a:cubicBezTo>
                  <a:pt x="8550" y="17337"/>
                  <a:pt x="9914" y="17903"/>
                  <a:pt x="11347" y="17975"/>
                </a:cubicBezTo>
                <a:lnTo>
                  <a:pt x="11347" y="22686"/>
                </a:lnTo>
                <a:cubicBezTo>
                  <a:pt x="8650" y="22605"/>
                  <a:pt x="6119" y="21556"/>
                  <a:pt x="4155" y="19707"/>
                </a:cubicBezTo>
                <a:lnTo>
                  <a:pt x="7485" y="16376"/>
                </a:lnTo>
                <a:close/>
                <a:moveTo>
                  <a:pt x="22688" y="12030"/>
                </a:moveTo>
                <a:cubicBezTo>
                  <a:pt x="22607" y="14727"/>
                  <a:pt x="21558" y="17258"/>
                  <a:pt x="19708" y="19223"/>
                </a:cubicBezTo>
                <a:lnTo>
                  <a:pt x="17967" y="17482"/>
                </a:lnTo>
                <a:cubicBezTo>
                  <a:pt x="17901" y="17415"/>
                  <a:pt x="17813" y="17382"/>
                  <a:pt x="17725" y="17382"/>
                </a:cubicBezTo>
                <a:cubicBezTo>
                  <a:pt x="17637" y="17382"/>
                  <a:pt x="17549" y="17415"/>
                  <a:pt x="17483" y="17482"/>
                </a:cubicBezTo>
                <a:cubicBezTo>
                  <a:pt x="17349" y="17615"/>
                  <a:pt x="17349" y="17832"/>
                  <a:pt x="17483" y="17966"/>
                </a:cubicBezTo>
                <a:lnTo>
                  <a:pt x="19224" y="19707"/>
                </a:lnTo>
                <a:cubicBezTo>
                  <a:pt x="17259" y="21557"/>
                  <a:pt x="14728" y="22605"/>
                  <a:pt x="12031" y="22686"/>
                </a:cubicBezTo>
                <a:lnTo>
                  <a:pt x="12031" y="17975"/>
                </a:lnTo>
                <a:cubicBezTo>
                  <a:pt x="13464" y="17903"/>
                  <a:pt x="14828" y="17337"/>
                  <a:pt x="15894" y="16376"/>
                </a:cubicBezTo>
                <a:lnTo>
                  <a:pt x="16586" y="17070"/>
                </a:lnTo>
                <a:cubicBezTo>
                  <a:pt x="16653" y="17136"/>
                  <a:pt x="16741" y="17170"/>
                  <a:pt x="16828" y="17170"/>
                </a:cubicBezTo>
                <a:cubicBezTo>
                  <a:pt x="16916" y="17170"/>
                  <a:pt x="17004" y="17136"/>
                  <a:pt x="17071" y="17068"/>
                </a:cubicBezTo>
                <a:cubicBezTo>
                  <a:pt x="17204" y="16935"/>
                  <a:pt x="17204" y="16719"/>
                  <a:pt x="17071" y="16585"/>
                </a:cubicBezTo>
                <a:lnTo>
                  <a:pt x="16377" y="15892"/>
                </a:lnTo>
                <a:cubicBezTo>
                  <a:pt x="17339" y="14827"/>
                  <a:pt x="17903" y="13463"/>
                  <a:pt x="17977" y="12030"/>
                </a:cubicBezTo>
                <a:close/>
                <a:moveTo>
                  <a:pt x="11690" y="0"/>
                </a:moveTo>
                <a:cubicBezTo>
                  <a:pt x="8568" y="0"/>
                  <a:pt x="5631" y="1216"/>
                  <a:pt x="3425" y="3424"/>
                </a:cubicBezTo>
                <a:cubicBezTo>
                  <a:pt x="1217" y="5632"/>
                  <a:pt x="1" y="8567"/>
                  <a:pt x="1" y="11689"/>
                </a:cubicBezTo>
                <a:cubicBezTo>
                  <a:pt x="1" y="14810"/>
                  <a:pt x="1217" y="17746"/>
                  <a:pt x="3425" y="19953"/>
                </a:cubicBezTo>
                <a:cubicBezTo>
                  <a:pt x="5633" y="22161"/>
                  <a:pt x="8568" y="23376"/>
                  <a:pt x="11690" y="23376"/>
                </a:cubicBezTo>
                <a:cubicBezTo>
                  <a:pt x="14810" y="23376"/>
                  <a:pt x="17745" y="22161"/>
                  <a:pt x="19953" y="19953"/>
                </a:cubicBezTo>
                <a:cubicBezTo>
                  <a:pt x="22161" y="17744"/>
                  <a:pt x="23377" y="14810"/>
                  <a:pt x="23377" y="11689"/>
                </a:cubicBezTo>
                <a:cubicBezTo>
                  <a:pt x="23377" y="8567"/>
                  <a:pt x="22161" y="5632"/>
                  <a:pt x="19953" y="3424"/>
                </a:cubicBezTo>
                <a:cubicBezTo>
                  <a:pt x="17747" y="1216"/>
                  <a:pt x="14810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5" name="Google Shape;1435;p46"/>
          <p:cNvGrpSpPr/>
          <p:nvPr/>
        </p:nvGrpSpPr>
        <p:grpSpPr>
          <a:xfrm>
            <a:off x="7344618" y="7689240"/>
            <a:ext cx="918772" cy="812029"/>
            <a:chOff x="4097475" y="332675"/>
            <a:chExt cx="587450" cy="519200"/>
          </a:xfrm>
        </p:grpSpPr>
        <p:sp>
          <p:nvSpPr>
            <p:cNvPr id="1436" name="Google Shape;1436;p46"/>
            <p:cNvSpPr/>
            <p:nvPr/>
          </p:nvSpPr>
          <p:spPr>
            <a:xfrm>
              <a:off x="4308775" y="332675"/>
              <a:ext cx="376150" cy="291375"/>
            </a:xfrm>
            <a:custGeom>
              <a:rect b="b" l="l" r="r" t="t"/>
              <a:pathLst>
                <a:path extrusionOk="0" h="11655" w="15046">
                  <a:moveTo>
                    <a:pt x="6970" y="1"/>
                  </a:moveTo>
                  <a:cubicBezTo>
                    <a:pt x="6864" y="1"/>
                    <a:pt x="6758" y="41"/>
                    <a:pt x="6677" y="121"/>
                  </a:cubicBezTo>
                  <a:lnTo>
                    <a:pt x="134" y="6664"/>
                  </a:lnTo>
                  <a:cubicBezTo>
                    <a:pt x="1" y="6798"/>
                    <a:pt x="1" y="7015"/>
                    <a:pt x="134" y="7149"/>
                  </a:cubicBezTo>
                  <a:cubicBezTo>
                    <a:pt x="201" y="7216"/>
                    <a:pt x="289" y="7249"/>
                    <a:pt x="376" y="7249"/>
                  </a:cubicBezTo>
                  <a:cubicBezTo>
                    <a:pt x="464" y="7249"/>
                    <a:pt x="552" y="7216"/>
                    <a:pt x="619" y="7149"/>
                  </a:cubicBezTo>
                  <a:lnTo>
                    <a:pt x="6970" y="799"/>
                  </a:lnTo>
                  <a:lnTo>
                    <a:pt x="14208" y="8037"/>
                  </a:lnTo>
                  <a:lnTo>
                    <a:pt x="11169" y="11075"/>
                  </a:lnTo>
                  <a:cubicBezTo>
                    <a:pt x="11040" y="11210"/>
                    <a:pt x="11041" y="11423"/>
                    <a:pt x="11173" y="11555"/>
                  </a:cubicBezTo>
                  <a:cubicBezTo>
                    <a:pt x="11240" y="11622"/>
                    <a:pt x="11327" y="11655"/>
                    <a:pt x="11415" y="11655"/>
                  </a:cubicBezTo>
                  <a:cubicBezTo>
                    <a:pt x="11501" y="11655"/>
                    <a:pt x="11586" y="11623"/>
                    <a:pt x="11653" y="11559"/>
                  </a:cubicBezTo>
                  <a:lnTo>
                    <a:pt x="14884" y="8328"/>
                  </a:lnTo>
                  <a:cubicBezTo>
                    <a:pt x="15045" y="8167"/>
                    <a:pt x="15045" y="7905"/>
                    <a:pt x="14884" y="7744"/>
                  </a:cubicBezTo>
                  <a:lnTo>
                    <a:pt x="7262" y="121"/>
                  </a:lnTo>
                  <a:cubicBezTo>
                    <a:pt x="7181" y="41"/>
                    <a:pt x="7076" y="1"/>
                    <a:pt x="6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6"/>
            <p:cNvSpPr/>
            <p:nvPr/>
          </p:nvSpPr>
          <p:spPr>
            <a:xfrm>
              <a:off x="4097475" y="523350"/>
              <a:ext cx="481275" cy="328525"/>
            </a:xfrm>
            <a:custGeom>
              <a:rect b="b" l="l" r="r" t="t"/>
              <a:pathLst>
                <a:path extrusionOk="0" h="13141" w="19251">
                  <a:moveTo>
                    <a:pt x="7765" y="1"/>
                  </a:moveTo>
                  <a:cubicBezTo>
                    <a:pt x="7675" y="1"/>
                    <a:pt x="7586" y="35"/>
                    <a:pt x="7518" y="105"/>
                  </a:cubicBezTo>
                  <a:lnTo>
                    <a:pt x="4975" y="2650"/>
                  </a:lnTo>
                  <a:cubicBezTo>
                    <a:pt x="4814" y="2811"/>
                    <a:pt x="4814" y="3072"/>
                    <a:pt x="4975" y="3233"/>
                  </a:cubicBezTo>
                  <a:lnTo>
                    <a:pt x="5358" y="3617"/>
                  </a:lnTo>
                  <a:lnTo>
                    <a:pt x="2438" y="6536"/>
                  </a:lnTo>
                  <a:cubicBezTo>
                    <a:pt x="2304" y="6671"/>
                    <a:pt x="2304" y="6887"/>
                    <a:pt x="2438" y="7021"/>
                  </a:cubicBezTo>
                  <a:cubicBezTo>
                    <a:pt x="2505" y="7088"/>
                    <a:pt x="2592" y="7122"/>
                    <a:pt x="2680" y="7122"/>
                  </a:cubicBezTo>
                  <a:cubicBezTo>
                    <a:pt x="2768" y="7122"/>
                    <a:pt x="2856" y="7088"/>
                    <a:pt x="2922" y="7021"/>
                  </a:cubicBezTo>
                  <a:lnTo>
                    <a:pt x="5843" y="4101"/>
                  </a:lnTo>
                  <a:lnTo>
                    <a:pt x="11730" y="9988"/>
                  </a:lnTo>
                  <a:lnTo>
                    <a:pt x="9306" y="12412"/>
                  </a:lnTo>
                  <a:cubicBezTo>
                    <a:pt x="9278" y="12440"/>
                    <a:pt x="9242" y="12454"/>
                    <a:pt x="9203" y="12455"/>
                  </a:cubicBezTo>
                  <a:lnTo>
                    <a:pt x="3989" y="12455"/>
                  </a:lnTo>
                  <a:cubicBezTo>
                    <a:pt x="3951" y="12454"/>
                    <a:pt x="3913" y="12440"/>
                    <a:pt x="3887" y="12412"/>
                  </a:cubicBezTo>
                  <a:lnTo>
                    <a:pt x="806" y="9329"/>
                  </a:lnTo>
                  <a:cubicBezTo>
                    <a:pt x="752" y="9277"/>
                    <a:pt x="752" y="9191"/>
                    <a:pt x="806" y="9139"/>
                  </a:cubicBezTo>
                  <a:lnTo>
                    <a:pt x="1923" y="8022"/>
                  </a:lnTo>
                  <a:cubicBezTo>
                    <a:pt x="2045" y="7886"/>
                    <a:pt x="2040" y="7678"/>
                    <a:pt x="1911" y="7549"/>
                  </a:cubicBezTo>
                  <a:cubicBezTo>
                    <a:pt x="1845" y="7482"/>
                    <a:pt x="1757" y="7448"/>
                    <a:pt x="1669" y="7448"/>
                  </a:cubicBezTo>
                  <a:cubicBezTo>
                    <a:pt x="1586" y="7448"/>
                    <a:pt x="1504" y="7478"/>
                    <a:pt x="1438" y="7537"/>
                  </a:cubicBezTo>
                  <a:lnTo>
                    <a:pt x="321" y="8654"/>
                  </a:lnTo>
                  <a:cubicBezTo>
                    <a:pt x="0" y="8975"/>
                    <a:pt x="0" y="9494"/>
                    <a:pt x="321" y="9815"/>
                  </a:cubicBezTo>
                  <a:lnTo>
                    <a:pt x="3403" y="12897"/>
                  </a:lnTo>
                  <a:cubicBezTo>
                    <a:pt x="3558" y="13053"/>
                    <a:pt x="3768" y="13140"/>
                    <a:pt x="3989" y="13140"/>
                  </a:cubicBezTo>
                  <a:lnTo>
                    <a:pt x="17365" y="13140"/>
                  </a:lnTo>
                  <a:cubicBezTo>
                    <a:pt x="17555" y="13140"/>
                    <a:pt x="17707" y="12986"/>
                    <a:pt x="17707" y="12798"/>
                  </a:cubicBezTo>
                  <a:cubicBezTo>
                    <a:pt x="17707" y="12608"/>
                    <a:pt x="17555" y="12455"/>
                    <a:pt x="17365" y="12455"/>
                  </a:cubicBezTo>
                  <a:lnTo>
                    <a:pt x="10231" y="12455"/>
                  </a:lnTo>
                  <a:lnTo>
                    <a:pt x="12214" y="10472"/>
                  </a:lnTo>
                  <a:lnTo>
                    <a:pt x="12597" y="10855"/>
                  </a:lnTo>
                  <a:cubicBezTo>
                    <a:pt x="12678" y="10936"/>
                    <a:pt x="12784" y="10976"/>
                    <a:pt x="12889" y="10976"/>
                  </a:cubicBezTo>
                  <a:cubicBezTo>
                    <a:pt x="12995" y="10976"/>
                    <a:pt x="13101" y="10936"/>
                    <a:pt x="13182" y="10855"/>
                  </a:cubicBezTo>
                  <a:lnTo>
                    <a:pt x="19117" y="4920"/>
                  </a:lnTo>
                  <a:cubicBezTo>
                    <a:pt x="19251" y="4785"/>
                    <a:pt x="19251" y="4569"/>
                    <a:pt x="19117" y="4436"/>
                  </a:cubicBezTo>
                  <a:cubicBezTo>
                    <a:pt x="19050" y="4368"/>
                    <a:pt x="18963" y="4334"/>
                    <a:pt x="18875" y="4334"/>
                  </a:cubicBezTo>
                  <a:cubicBezTo>
                    <a:pt x="18787" y="4334"/>
                    <a:pt x="18699" y="4368"/>
                    <a:pt x="18633" y="4436"/>
                  </a:cubicBezTo>
                  <a:lnTo>
                    <a:pt x="12889" y="10178"/>
                  </a:lnTo>
                  <a:lnTo>
                    <a:pt x="5653" y="2941"/>
                  </a:lnTo>
                  <a:lnTo>
                    <a:pt x="8003" y="590"/>
                  </a:lnTo>
                  <a:cubicBezTo>
                    <a:pt x="8141" y="456"/>
                    <a:pt x="8144" y="236"/>
                    <a:pt x="8007" y="101"/>
                  </a:cubicBezTo>
                  <a:cubicBezTo>
                    <a:pt x="7941" y="34"/>
                    <a:pt x="7853" y="1"/>
                    <a:pt x="77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" name="Google Shape;1438;p46"/>
          <p:cNvGrpSpPr/>
          <p:nvPr/>
        </p:nvGrpSpPr>
        <p:grpSpPr>
          <a:xfrm>
            <a:off x="13538300" y="4825583"/>
            <a:ext cx="914041" cy="823094"/>
            <a:chOff x="6797100" y="3247600"/>
            <a:chExt cx="584425" cy="526275"/>
          </a:xfrm>
        </p:grpSpPr>
        <p:sp>
          <p:nvSpPr>
            <p:cNvPr id="1439" name="Google Shape;1439;p46"/>
            <p:cNvSpPr/>
            <p:nvPr/>
          </p:nvSpPr>
          <p:spPr>
            <a:xfrm>
              <a:off x="6797100" y="3352050"/>
              <a:ext cx="584425" cy="421825"/>
            </a:xfrm>
            <a:custGeom>
              <a:rect b="b" l="l" r="r" t="t"/>
              <a:pathLst>
                <a:path extrusionOk="0" h="16873" w="23377">
                  <a:moveTo>
                    <a:pt x="4514" y="3081"/>
                  </a:moveTo>
                  <a:lnTo>
                    <a:pt x="4514" y="13793"/>
                  </a:lnTo>
                  <a:lnTo>
                    <a:pt x="684" y="13793"/>
                  </a:lnTo>
                  <a:lnTo>
                    <a:pt x="684" y="3081"/>
                  </a:lnTo>
                  <a:close/>
                  <a:moveTo>
                    <a:pt x="18046" y="1"/>
                  </a:moveTo>
                  <a:cubicBezTo>
                    <a:pt x="18043" y="1"/>
                    <a:pt x="18040" y="1"/>
                    <a:pt x="18038" y="1"/>
                  </a:cubicBezTo>
                  <a:lnTo>
                    <a:pt x="1026" y="1"/>
                  </a:lnTo>
                  <a:cubicBezTo>
                    <a:pt x="460" y="1"/>
                    <a:pt x="0" y="461"/>
                    <a:pt x="0" y="1026"/>
                  </a:cubicBezTo>
                  <a:lnTo>
                    <a:pt x="0" y="15847"/>
                  </a:lnTo>
                  <a:cubicBezTo>
                    <a:pt x="0" y="16413"/>
                    <a:pt x="460" y="16873"/>
                    <a:pt x="1026" y="16873"/>
                  </a:cubicBezTo>
                  <a:lnTo>
                    <a:pt x="22351" y="16873"/>
                  </a:lnTo>
                  <a:cubicBezTo>
                    <a:pt x="22917" y="16873"/>
                    <a:pt x="23375" y="16413"/>
                    <a:pt x="23377" y="15847"/>
                  </a:cubicBezTo>
                  <a:lnTo>
                    <a:pt x="23377" y="1026"/>
                  </a:lnTo>
                  <a:cubicBezTo>
                    <a:pt x="23375" y="461"/>
                    <a:pt x="22917" y="1"/>
                    <a:pt x="22351" y="1"/>
                  </a:cubicBezTo>
                  <a:lnTo>
                    <a:pt x="19404" y="1"/>
                  </a:lnTo>
                  <a:cubicBezTo>
                    <a:pt x="19402" y="1"/>
                    <a:pt x="19399" y="1"/>
                    <a:pt x="19396" y="1"/>
                  </a:cubicBezTo>
                  <a:cubicBezTo>
                    <a:pt x="19208" y="1"/>
                    <a:pt x="19055" y="153"/>
                    <a:pt x="19055" y="343"/>
                  </a:cubicBezTo>
                  <a:cubicBezTo>
                    <a:pt x="19055" y="532"/>
                    <a:pt x="19208" y="684"/>
                    <a:pt x="19396" y="684"/>
                  </a:cubicBezTo>
                  <a:cubicBezTo>
                    <a:pt x="19399" y="684"/>
                    <a:pt x="19402" y="684"/>
                    <a:pt x="19404" y="684"/>
                  </a:cubicBezTo>
                  <a:lnTo>
                    <a:pt x="22349" y="684"/>
                  </a:lnTo>
                  <a:cubicBezTo>
                    <a:pt x="22538" y="684"/>
                    <a:pt x="22692" y="838"/>
                    <a:pt x="22692" y="1026"/>
                  </a:cubicBezTo>
                  <a:lnTo>
                    <a:pt x="22692" y="15847"/>
                  </a:lnTo>
                  <a:cubicBezTo>
                    <a:pt x="22692" y="16036"/>
                    <a:pt x="22538" y="16188"/>
                    <a:pt x="22349" y="16190"/>
                  </a:cubicBezTo>
                  <a:lnTo>
                    <a:pt x="1026" y="16190"/>
                  </a:lnTo>
                  <a:cubicBezTo>
                    <a:pt x="836" y="16188"/>
                    <a:pt x="684" y="16036"/>
                    <a:pt x="684" y="15847"/>
                  </a:cubicBezTo>
                  <a:lnTo>
                    <a:pt x="684" y="14476"/>
                  </a:lnTo>
                  <a:lnTo>
                    <a:pt x="8534" y="14476"/>
                  </a:lnTo>
                  <a:cubicBezTo>
                    <a:pt x="8722" y="14476"/>
                    <a:pt x="8875" y="14324"/>
                    <a:pt x="8875" y="14135"/>
                  </a:cubicBezTo>
                  <a:cubicBezTo>
                    <a:pt x="8875" y="13945"/>
                    <a:pt x="8722" y="13793"/>
                    <a:pt x="8534" y="13793"/>
                  </a:cubicBezTo>
                  <a:lnTo>
                    <a:pt x="5198" y="13793"/>
                  </a:lnTo>
                  <a:lnTo>
                    <a:pt x="5198" y="3081"/>
                  </a:lnTo>
                  <a:lnTo>
                    <a:pt x="20166" y="3081"/>
                  </a:lnTo>
                  <a:lnTo>
                    <a:pt x="20166" y="13793"/>
                  </a:lnTo>
                  <a:lnTo>
                    <a:pt x="9902" y="13793"/>
                  </a:lnTo>
                  <a:cubicBezTo>
                    <a:pt x="9713" y="13793"/>
                    <a:pt x="9561" y="13945"/>
                    <a:pt x="9561" y="14135"/>
                  </a:cubicBezTo>
                  <a:cubicBezTo>
                    <a:pt x="9561" y="14324"/>
                    <a:pt x="9713" y="14476"/>
                    <a:pt x="9902" y="14476"/>
                  </a:cubicBezTo>
                  <a:lnTo>
                    <a:pt x="20510" y="14476"/>
                  </a:lnTo>
                  <a:cubicBezTo>
                    <a:pt x="20698" y="14476"/>
                    <a:pt x="20851" y="14324"/>
                    <a:pt x="20851" y="14135"/>
                  </a:cubicBezTo>
                  <a:lnTo>
                    <a:pt x="20851" y="2738"/>
                  </a:lnTo>
                  <a:cubicBezTo>
                    <a:pt x="20851" y="2550"/>
                    <a:pt x="20698" y="2397"/>
                    <a:pt x="20510" y="2397"/>
                  </a:cubicBezTo>
                  <a:lnTo>
                    <a:pt x="684" y="2397"/>
                  </a:lnTo>
                  <a:lnTo>
                    <a:pt x="684" y="1026"/>
                  </a:lnTo>
                  <a:cubicBezTo>
                    <a:pt x="684" y="838"/>
                    <a:pt x="836" y="684"/>
                    <a:pt x="1025" y="684"/>
                  </a:cubicBezTo>
                  <a:lnTo>
                    <a:pt x="18038" y="684"/>
                  </a:lnTo>
                  <a:cubicBezTo>
                    <a:pt x="18040" y="684"/>
                    <a:pt x="18043" y="684"/>
                    <a:pt x="18046" y="684"/>
                  </a:cubicBezTo>
                  <a:cubicBezTo>
                    <a:pt x="18234" y="684"/>
                    <a:pt x="18387" y="532"/>
                    <a:pt x="18387" y="343"/>
                  </a:cubicBezTo>
                  <a:cubicBezTo>
                    <a:pt x="18387" y="153"/>
                    <a:pt x="18234" y="1"/>
                    <a:pt x="180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6"/>
            <p:cNvSpPr/>
            <p:nvPr/>
          </p:nvSpPr>
          <p:spPr>
            <a:xfrm>
              <a:off x="6824700" y="3528325"/>
              <a:ext cx="72025" cy="69275"/>
            </a:xfrm>
            <a:custGeom>
              <a:rect b="b" l="l" r="r" t="t"/>
              <a:pathLst>
                <a:path extrusionOk="0" h="2771" w="2881">
                  <a:moveTo>
                    <a:pt x="1495" y="684"/>
                  </a:moveTo>
                  <a:cubicBezTo>
                    <a:pt x="1585" y="684"/>
                    <a:pt x="1676" y="701"/>
                    <a:pt x="1763" y="737"/>
                  </a:cubicBezTo>
                  <a:cubicBezTo>
                    <a:pt x="2026" y="846"/>
                    <a:pt x="2195" y="1101"/>
                    <a:pt x="2195" y="1386"/>
                  </a:cubicBezTo>
                  <a:cubicBezTo>
                    <a:pt x="2195" y="1772"/>
                    <a:pt x="1882" y="2087"/>
                    <a:pt x="1495" y="2087"/>
                  </a:cubicBezTo>
                  <a:cubicBezTo>
                    <a:pt x="1212" y="2087"/>
                    <a:pt x="955" y="1915"/>
                    <a:pt x="848" y="1654"/>
                  </a:cubicBezTo>
                  <a:cubicBezTo>
                    <a:pt x="739" y="1392"/>
                    <a:pt x="798" y="1090"/>
                    <a:pt x="998" y="890"/>
                  </a:cubicBezTo>
                  <a:cubicBezTo>
                    <a:pt x="1134" y="756"/>
                    <a:pt x="1313" y="684"/>
                    <a:pt x="1495" y="684"/>
                  </a:cubicBezTo>
                  <a:close/>
                  <a:moveTo>
                    <a:pt x="1495" y="0"/>
                  </a:moveTo>
                  <a:cubicBezTo>
                    <a:pt x="935" y="0"/>
                    <a:pt x="430" y="338"/>
                    <a:pt x="215" y="856"/>
                  </a:cubicBezTo>
                  <a:cubicBezTo>
                    <a:pt x="0" y="1373"/>
                    <a:pt x="119" y="1969"/>
                    <a:pt x="515" y="2365"/>
                  </a:cubicBezTo>
                  <a:cubicBezTo>
                    <a:pt x="780" y="2630"/>
                    <a:pt x="1135" y="2771"/>
                    <a:pt x="1496" y="2771"/>
                  </a:cubicBezTo>
                  <a:cubicBezTo>
                    <a:pt x="1674" y="2771"/>
                    <a:pt x="1854" y="2736"/>
                    <a:pt x="2026" y="2665"/>
                  </a:cubicBezTo>
                  <a:cubicBezTo>
                    <a:pt x="2542" y="2451"/>
                    <a:pt x="2880" y="1946"/>
                    <a:pt x="2880" y="1386"/>
                  </a:cubicBezTo>
                  <a:cubicBezTo>
                    <a:pt x="2879" y="621"/>
                    <a:pt x="2259" y="2"/>
                    <a:pt x="1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6"/>
            <p:cNvSpPr/>
            <p:nvPr/>
          </p:nvSpPr>
          <p:spPr>
            <a:xfrm>
              <a:off x="6836475" y="3493525"/>
              <a:ext cx="52075" cy="17125"/>
            </a:xfrm>
            <a:custGeom>
              <a:rect b="b" l="l" r="r" t="t"/>
              <a:pathLst>
                <a:path extrusionOk="0" h="685" w="2083">
                  <a:moveTo>
                    <a:pt x="1741" y="1"/>
                  </a:moveTo>
                  <a:cubicBezTo>
                    <a:pt x="1738" y="1"/>
                    <a:pt x="1736" y="1"/>
                    <a:pt x="1733" y="1"/>
                  </a:cubicBezTo>
                  <a:lnTo>
                    <a:pt x="335" y="1"/>
                  </a:lnTo>
                  <a:cubicBezTo>
                    <a:pt x="149" y="5"/>
                    <a:pt x="1" y="156"/>
                    <a:pt x="1" y="343"/>
                  </a:cubicBezTo>
                  <a:cubicBezTo>
                    <a:pt x="1" y="529"/>
                    <a:pt x="149" y="680"/>
                    <a:pt x="335" y="684"/>
                  </a:cubicBezTo>
                  <a:lnTo>
                    <a:pt x="1733" y="684"/>
                  </a:lnTo>
                  <a:cubicBezTo>
                    <a:pt x="1736" y="684"/>
                    <a:pt x="1738" y="684"/>
                    <a:pt x="1741" y="684"/>
                  </a:cubicBezTo>
                  <a:cubicBezTo>
                    <a:pt x="1929" y="684"/>
                    <a:pt x="2083" y="532"/>
                    <a:pt x="2083" y="343"/>
                  </a:cubicBezTo>
                  <a:cubicBezTo>
                    <a:pt x="2083" y="153"/>
                    <a:pt x="1929" y="1"/>
                    <a:pt x="1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6"/>
            <p:cNvSpPr/>
            <p:nvPr/>
          </p:nvSpPr>
          <p:spPr>
            <a:xfrm>
              <a:off x="6836475" y="3461325"/>
              <a:ext cx="52075" cy="17150"/>
            </a:xfrm>
            <a:custGeom>
              <a:rect b="b" l="l" r="r" t="t"/>
              <a:pathLst>
                <a:path extrusionOk="0" h="686" w="2083">
                  <a:moveTo>
                    <a:pt x="1741" y="1"/>
                  </a:moveTo>
                  <a:cubicBezTo>
                    <a:pt x="1738" y="1"/>
                    <a:pt x="1736" y="1"/>
                    <a:pt x="1733" y="1"/>
                  </a:cubicBezTo>
                  <a:lnTo>
                    <a:pt x="335" y="1"/>
                  </a:lnTo>
                  <a:cubicBezTo>
                    <a:pt x="149" y="5"/>
                    <a:pt x="1" y="157"/>
                    <a:pt x="1" y="343"/>
                  </a:cubicBezTo>
                  <a:cubicBezTo>
                    <a:pt x="1" y="529"/>
                    <a:pt x="149" y="681"/>
                    <a:pt x="335" y="686"/>
                  </a:cubicBezTo>
                  <a:lnTo>
                    <a:pt x="1733" y="686"/>
                  </a:lnTo>
                  <a:cubicBezTo>
                    <a:pt x="1736" y="686"/>
                    <a:pt x="1738" y="686"/>
                    <a:pt x="1741" y="686"/>
                  </a:cubicBezTo>
                  <a:cubicBezTo>
                    <a:pt x="1929" y="686"/>
                    <a:pt x="2083" y="532"/>
                    <a:pt x="2083" y="343"/>
                  </a:cubicBezTo>
                  <a:cubicBezTo>
                    <a:pt x="2083" y="154"/>
                    <a:pt x="1929" y="1"/>
                    <a:pt x="1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6"/>
            <p:cNvSpPr/>
            <p:nvPr/>
          </p:nvSpPr>
          <p:spPr>
            <a:xfrm>
              <a:off x="6836275" y="3644100"/>
              <a:ext cx="52050" cy="17100"/>
            </a:xfrm>
            <a:custGeom>
              <a:rect b="b" l="l" r="r" t="t"/>
              <a:pathLst>
                <a:path extrusionOk="0" h="684" w="2082">
                  <a:moveTo>
                    <a:pt x="340" y="0"/>
                  </a:moveTo>
                  <a:cubicBezTo>
                    <a:pt x="152" y="0"/>
                    <a:pt x="0" y="153"/>
                    <a:pt x="0" y="341"/>
                  </a:cubicBezTo>
                  <a:cubicBezTo>
                    <a:pt x="0" y="530"/>
                    <a:pt x="154" y="683"/>
                    <a:pt x="343" y="683"/>
                  </a:cubicBezTo>
                  <a:lnTo>
                    <a:pt x="1741" y="683"/>
                  </a:lnTo>
                  <a:cubicBezTo>
                    <a:pt x="1930" y="683"/>
                    <a:pt x="2082" y="530"/>
                    <a:pt x="2082" y="341"/>
                  </a:cubicBezTo>
                  <a:cubicBezTo>
                    <a:pt x="2082" y="152"/>
                    <a:pt x="1930" y="0"/>
                    <a:pt x="1741" y="0"/>
                  </a:cubicBezTo>
                  <a:lnTo>
                    <a:pt x="343" y="0"/>
                  </a:lnTo>
                  <a:cubicBezTo>
                    <a:pt x="342" y="0"/>
                    <a:pt x="341" y="0"/>
                    <a:pt x="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6"/>
            <p:cNvSpPr/>
            <p:nvPr/>
          </p:nvSpPr>
          <p:spPr>
            <a:xfrm>
              <a:off x="6836275" y="3611875"/>
              <a:ext cx="52050" cy="17125"/>
            </a:xfrm>
            <a:custGeom>
              <a:rect b="b" l="l" r="r" t="t"/>
              <a:pathLst>
                <a:path extrusionOk="0" h="685" w="2082">
                  <a:moveTo>
                    <a:pt x="343" y="1"/>
                  </a:moveTo>
                  <a:cubicBezTo>
                    <a:pt x="154" y="1"/>
                    <a:pt x="0" y="155"/>
                    <a:pt x="0" y="343"/>
                  </a:cubicBezTo>
                  <a:cubicBezTo>
                    <a:pt x="0" y="532"/>
                    <a:pt x="154" y="684"/>
                    <a:pt x="343" y="684"/>
                  </a:cubicBezTo>
                  <a:lnTo>
                    <a:pt x="1741" y="684"/>
                  </a:lnTo>
                  <a:cubicBezTo>
                    <a:pt x="1742" y="684"/>
                    <a:pt x="1743" y="684"/>
                    <a:pt x="1744" y="684"/>
                  </a:cubicBezTo>
                  <a:cubicBezTo>
                    <a:pt x="1931" y="684"/>
                    <a:pt x="2082" y="531"/>
                    <a:pt x="2082" y="343"/>
                  </a:cubicBezTo>
                  <a:cubicBezTo>
                    <a:pt x="2082" y="155"/>
                    <a:pt x="1930" y="1"/>
                    <a:pt x="1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6"/>
            <p:cNvSpPr/>
            <p:nvPr/>
          </p:nvSpPr>
          <p:spPr>
            <a:xfrm>
              <a:off x="6798175" y="3247600"/>
              <a:ext cx="582925" cy="83925"/>
            </a:xfrm>
            <a:custGeom>
              <a:rect b="b" l="l" r="r" t="t"/>
              <a:pathLst>
                <a:path extrusionOk="0" h="3357" w="23317">
                  <a:moveTo>
                    <a:pt x="21906" y="954"/>
                  </a:moveTo>
                  <a:cubicBezTo>
                    <a:pt x="22306" y="954"/>
                    <a:pt x="22631" y="1277"/>
                    <a:pt x="22631" y="1679"/>
                  </a:cubicBezTo>
                  <a:cubicBezTo>
                    <a:pt x="22631" y="2079"/>
                    <a:pt x="22306" y="2404"/>
                    <a:pt x="21906" y="2404"/>
                  </a:cubicBezTo>
                  <a:lnTo>
                    <a:pt x="20944" y="2404"/>
                  </a:lnTo>
                  <a:lnTo>
                    <a:pt x="20944" y="954"/>
                  </a:lnTo>
                  <a:close/>
                  <a:moveTo>
                    <a:pt x="2709" y="951"/>
                  </a:moveTo>
                  <a:lnTo>
                    <a:pt x="2709" y="2406"/>
                  </a:lnTo>
                  <a:lnTo>
                    <a:pt x="1517" y="1678"/>
                  </a:lnTo>
                  <a:lnTo>
                    <a:pt x="2709" y="951"/>
                  </a:lnTo>
                  <a:close/>
                  <a:moveTo>
                    <a:pt x="3039" y="0"/>
                  </a:moveTo>
                  <a:cubicBezTo>
                    <a:pt x="3027" y="0"/>
                    <a:pt x="3017" y="2"/>
                    <a:pt x="3007" y="3"/>
                  </a:cubicBezTo>
                  <a:cubicBezTo>
                    <a:pt x="3002" y="3"/>
                    <a:pt x="3000" y="3"/>
                    <a:pt x="2995" y="5"/>
                  </a:cubicBezTo>
                  <a:cubicBezTo>
                    <a:pt x="2984" y="6"/>
                    <a:pt x="2973" y="9"/>
                    <a:pt x="2963" y="12"/>
                  </a:cubicBezTo>
                  <a:lnTo>
                    <a:pt x="2955" y="13"/>
                  </a:lnTo>
                  <a:cubicBezTo>
                    <a:pt x="2942" y="18"/>
                    <a:pt x="2928" y="22"/>
                    <a:pt x="2915" y="28"/>
                  </a:cubicBezTo>
                  <a:lnTo>
                    <a:pt x="2911" y="29"/>
                  </a:lnTo>
                  <a:cubicBezTo>
                    <a:pt x="2899" y="35"/>
                    <a:pt x="2889" y="41"/>
                    <a:pt x="2879" y="47"/>
                  </a:cubicBezTo>
                  <a:lnTo>
                    <a:pt x="2873" y="50"/>
                  </a:lnTo>
                  <a:lnTo>
                    <a:pt x="764" y="1335"/>
                  </a:lnTo>
                  <a:lnTo>
                    <a:pt x="343" y="1335"/>
                  </a:lnTo>
                  <a:cubicBezTo>
                    <a:pt x="155" y="1335"/>
                    <a:pt x="1" y="1489"/>
                    <a:pt x="1" y="1678"/>
                  </a:cubicBezTo>
                  <a:cubicBezTo>
                    <a:pt x="1" y="1866"/>
                    <a:pt x="155" y="2018"/>
                    <a:pt x="343" y="2018"/>
                  </a:cubicBezTo>
                  <a:lnTo>
                    <a:pt x="764" y="2018"/>
                  </a:lnTo>
                  <a:lnTo>
                    <a:pt x="2873" y="3305"/>
                  </a:lnTo>
                  <a:cubicBezTo>
                    <a:pt x="2876" y="3305"/>
                    <a:pt x="2878" y="3307"/>
                    <a:pt x="2879" y="3307"/>
                  </a:cubicBezTo>
                  <a:cubicBezTo>
                    <a:pt x="2891" y="3314"/>
                    <a:pt x="2902" y="3320"/>
                    <a:pt x="2915" y="3326"/>
                  </a:cubicBezTo>
                  <a:lnTo>
                    <a:pt x="2917" y="3327"/>
                  </a:lnTo>
                  <a:cubicBezTo>
                    <a:pt x="2930" y="3333"/>
                    <a:pt x="2943" y="3337"/>
                    <a:pt x="2958" y="3342"/>
                  </a:cubicBezTo>
                  <a:lnTo>
                    <a:pt x="2966" y="3343"/>
                  </a:lnTo>
                  <a:cubicBezTo>
                    <a:pt x="2978" y="3346"/>
                    <a:pt x="2988" y="3349"/>
                    <a:pt x="3000" y="3350"/>
                  </a:cubicBezTo>
                  <a:lnTo>
                    <a:pt x="3010" y="3352"/>
                  </a:lnTo>
                  <a:cubicBezTo>
                    <a:pt x="3024" y="3353"/>
                    <a:pt x="3039" y="3355"/>
                    <a:pt x="3052" y="3355"/>
                  </a:cubicBezTo>
                  <a:lnTo>
                    <a:pt x="7540" y="3355"/>
                  </a:lnTo>
                  <a:cubicBezTo>
                    <a:pt x="7729" y="3355"/>
                    <a:pt x="7883" y="3202"/>
                    <a:pt x="7883" y="3012"/>
                  </a:cubicBezTo>
                  <a:cubicBezTo>
                    <a:pt x="7883" y="2824"/>
                    <a:pt x="7729" y="2671"/>
                    <a:pt x="7540" y="2671"/>
                  </a:cubicBezTo>
                  <a:lnTo>
                    <a:pt x="3394" y="2671"/>
                  </a:lnTo>
                  <a:lnTo>
                    <a:pt x="3394" y="684"/>
                  </a:lnTo>
                  <a:lnTo>
                    <a:pt x="20261" y="684"/>
                  </a:lnTo>
                  <a:lnTo>
                    <a:pt x="20261" y="2673"/>
                  </a:lnTo>
                  <a:lnTo>
                    <a:pt x="8909" y="2673"/>
                  </a:lnTo>
                  <a:cubicBezTo>
                    <a:pt x="8720" y="2673"/>
                    <a:pt x="8566" y="2825"/>
                    <a:pt x="8566" y="3014"/>
                  </a:cubicBezTo>
                  <a:cubicBezTo>
                    <a:pt x="8566" y="3202"/>
                    <a:pt x="8720" y="3356"/>
                    <a:pt x="8909" y="3356"/>
                  </a:cubicBezTo>
                  <a:lnTo>
                    <a:pt x="20602" y="3356"/>
                  </a:lnTo>
                  <a:cubicBezTo>
                    <a:pt x="20763" y="3356"/>
                    <a:pt x="20902" y="3244"/>
                    <a:pt x="20935" y="3088"/>
                  </a:cubicBezTo>
                  <a:lnTo>
                    <a:pt x="21906" y="3088"/>
                  </a:lnTo>
                  <a:cubicBezTo>
                    <a:pt x="22685" y="3088"/>
                    <a:pt x="23316" y="2457"/>
                    <a:pt x="23316" y="1678"/>
                  </a:cubicBezTo>
                  <a:cubicBezTo>
                    <a:pt x="23316" y="900"/>
                    <a:pt x="22685" y="269"/>
                    <a:pt x="21906" y="269"/>
                  </a:cubicBezTo>
                  <a:lnTo>
                    <a:pt x="20935" y="269"/>
                  </a:lnTo>
                  <a:cubicBezTo>
                    <a:pt x="20902" y="112"/>
                    <a:pt x="20763" y="0"/>
                    <a:pt x="206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6" name="Google Shape;1446;p46"/>
          <p:cNvGrpSpPr/>
          <p:nvPr/>
        </p:nvGrpSpPr>
        <p:grpSpPr>
          <a:xfrm>
            <a:off x="12261421" y="4780521"/>
            <a:ext cx="917012" cy="913220"/>
            <a:chOff x="6019800" y="3139350"/>
            <a:chExt cx="586325" cy="583900"/>
          </a:xfrm>
        </p:grpSpPr>
        <p:sp>
          <p:nvSpPr>
            <p:cNvPr id="1447" name="Google Shape;1447;p46"/>
            <p:cNvSpPr/>
            <p:nvPr/>
          </p:nvSpPr>
          <p:spPr>
            <a:xfrm>
              <a:off x="6021325" y="3139350"/>
              <a:ext cx="584800" cy="583900"/>
            </a:xfrm>
            <a:custGeom>
              <a:rect b="b" l="l" r="r" t="t"/>
              <a:pathLst>
                <a:path extrusionOk="0" h="23356" w="23392">
                  <a:moveTo>
                    <a:pt x="2759" y="3499"/>
                  </a:moveTo>
                  <a:lnTo>
                    <a:pt x="2759" y="5121"/>
                  </a:lnTo>
                  <a:lnTo>
                    <a:pt x="686" y="5121"/>
                  </a:lnTo>
                  <a:lnTo>
                    <a:pt x="686" y="3499"/>
                  </a:lnTo>
                  <a:close/>
                  <a:moveTo>
                    <a:pt x="17053" y="5806"/>
                  </a:moveTo>
                  <a:lnTo>
                    <a:pt x="5749" y="17084"/>
                  </a:lnTo>
                  <a:lnTo>
                    <a:pt x="5749" y="5806"/>
                  </a:lnTo>
                  <a:close/>
                  <a:moveTo>
                    <a:pt x="19856" y="3501"/>
                  </a:moveTo>
                  <a:lnTo>
                    <a:pt x="19856" y="17570"/>
                  </a:lnTo>
                  <a:lnTo>
                    <a:pt x="18236" y="17570"/>
                  </a:lnTo>
                  <a:lnTo>
                    <a:pt x="18236" y="9315"/>
                  </a:lnTo>
                  <a:cubicBezTo>
                    <a:pt x="18236" y="9125"/>
                    <a:pt x="18082" y="8971"/>
                    <a:pt x="17893" y="8971"/>
                  </a:cubicBezTo>
                  <a:cubicBezTo>
                    <a:pt x="17703" y="8971"/>
                    <a:pt x="17551" y="9125"/>
                    <a:pt x="17551" y="9315"/>
                  </a:cubicBezTo>
                  <a:lnTo>
                    <a:pt x="17551" y="17570"/>
                  </a:lnTo>
                  <a:lnTo>
                    <a:pt x="6233" y="17570"/>
                  </a:lnTo>
                  <a:lnTo>
                    <a:pt x="17551" y="6277"/>
                  </a:lnTo>
                  <a:lnTo>
                    <a:pt x="17551" y="7944"/>
                  </a:lnTo>
                  <a:cubicBezTo>
                    <a:pt x="17551" y="8134"/>
                    <a:pt x="17705" y="8287"/>
                    <a:pt x="17893" y="8287"/>
                  </a:cubicBezTo>
                  <a:cubicBezTo>
                    <a:pt x="18083" y="8287"/>
                    <a:pt x="18236" y="8134"/>
                    <a:pt x="18236" y="7944"/>
                  </a:cubicBezTo>
                  <a:lnTo>
                    <a:pt x="18236" y="5463"/>
                  </a:lnTo>
                  <a:cubicBezTo>
                    <a:pt x="18236" y="5371"/>
                    <a:pt x="18199" y="5284"/>
                    <a:pt x="18133" y="5218"/>
                  </a:cubicBezTo>
                  <a:lnTo>
                    <a:pt x="18130" y="5215"/>
                  </a:lnTo>
                  <a:cubicBezTo>
                    <a:pt x="18065" y="5151"/>
                    <a:pt x="17978" y="5115"/>
                    <a:pt x="17889" y="5115"/>
                  </a:cubicBezTo>
                  <a:cubicBezTo>
                    <a:pt x="17868" y="5115"/>
                    <a:pt x="17847" y="5117"/>
                    <a:pt x="17826" y="5121"/>
                  </a:cubicBezTo>
                  <a:lnTo>
                    <a:pt x="5750" y="5121"/>
                  </a:lnTo>
                  <a:lnTo>
                    <a:pt x="5750" y="3501"/>
                  </a:lnTo>
                  <a:close/>
                  <a:moveTo>
                    <a:pt x="19856" y="20560"/>
                  </a:moveTo>
                  <a:lnTo>
                    <a:pt x="19856" y="22671"/>
                  </a:lnTo>
                  <a:lnTo>
                    <a:pt x="18236" y="22671"/>
                  </a:lnTo>
                  <a:lnTo>
                    <a:pt x="18236" y="20560"/>
                  </a:lnTo>
                  <a:close/>
                  <a:moveTo>
                    <a:pt x="23013" y="0"/>
                  </a:moveTo>
                  <a:cubicBezTo>
                    <a:pt x="22923" y="0"/>
                    <a:pt x="22834" y="35"/>
                    <a:pt x="22768" y="104"/>
                  </a:cubicBezTo>
                  <a:lnTo>
                    <a:pt x="20050" y="2816"/>
                  </a:lnTo>
                  <a:lnTo>
                    <a:pt x="5749" y="2816"/>
                  </a:lnTo>
                  <a:lnTo>
                    <a:pt x="5749" y="363"/>
                  </a:lnTo>
                  <a:cubicBezTo>
                    <a:pt x="5749" y="174"/>
                    <a:pt x="5596" y="20"/>
                    <a:pt x="5406" y="20"/>
                  </a:cubicBezTo>
                  <a:lnTo>
                    <a:pt x="3101" y="20"/>
                  </a:lnTo>
                  <a:cubicBezTo>
                    <a:pt x="2913" y="20"/>
                    <a:pt x="2759" y="174"/>
                    <a:pt x="2759" y="363"/>
                  </a:cubicBezTo>
                  <a:lnTo>
                    <a:pt x="2759" y="2816"/>
                  </a:lnTo>
                  <a:lnTo>
                    <a:pt x="343" y="2816"/>
                  </a:lnTo>
                  <a:cubicBezTo>
                    <a:pt x="155" y="2816"/>
                    <a:pt x="1" y="2970"/>
                    <a:pt x="1" y="3158"/>
                  </a:cubicBezTo>
                  <a:lnTo>
                    <a:pt x="1" y="5463"/>
                  </a:lnTo>
                  <a:cubicBezTo>
                    <a:pt x="1" y="5652"/>
                    <a:pt x="155" y="5806"/>
                    <a:pt x="343" y="5806"/>
                  </a:cubicBezTo>
                  <a:lnTo>
                    <a:pt x="2759" y="5806"/>
                  </a:lnTo>
                  <a:lnTo>
                    <a:pt x="2759" y="7809"/>
                  </a:lnTo>
                  <a:cubicBezTo>
                    <a:pt x="2763" y="7995"/>
                    <a:pt x="2915" y="8144"/>
                    <a:pt x="3101" y="8144"/>
                  </a:cubicBezTo>
                  <a:cubicBezTo>
                    <a:pt x="3287" y="8144"/>
                    <a:pt x="3439" y="7995"/>
                    <a:pt x="3444" y="7809"/>
                  </a:cubicBezTo>
                  <a:lnTo>
                    <a:pt x="3444" y="705"/>
                  </a:lnTo>
                  <a:lnTo>
                    <a:pt x="5064" y="705"/>
                  </a:lnTo>
                  <a:lnTo>
                    <a:pt x="5064" y="17888"/>
                  </a:lnTo>
                  <a:cubicBezTo>
                    <a:pt x="5058" y="17975"/>
                    <a:pt x="5086" y="18062"/>
                    <a:pt x="5142" y="18130"/>
                  </a:cubicBezTo>
                  <a:cubicBezTo>
                    <a:pt x="5144" y="18132"/>
                    <a:pt x="5145" y="18133"/>
                    <a:pt x="5148" y="18136"/>
                  </a:cubicBezTo>
                  <a:cubicBezTo>
                    <a:pt x="5153" y="18142"/>
                    <a:pt x="5158" y="18147"/>
                    <a:pt x="5163" y="18153"/>
                  </a:cubicBezTo>
                  <a:cubicBezTo>
                    <a:pt x="5228" y="18219"/>
                    <a:pt x="5315" y="18255"/>
                    <a:pt x="5406" y="18255"/>
                  </a:cubicBezTo>
                  <a:lnTo>
                    <a:pt x="22614" y="18255"/>
                  </a:lnTo>
                  <a:lnTo>
                    <a:pt x="22614" y="19875"/>
                  </a:lnTo>
                  <a:lnTo>
                    <a:pt x="12176" y="19875"/>
                  </a:lnTo>
                  <a:cubicBezTo>
                    <a:pt x="11986" y="19875"/>
                    <a:pt x="11832" y="20029"/>
                    <a:pt x="11832" y="20218"/>
                  </a:cubicBezTo>
                  <a:cubicBezTo>
                    <a:pt x="11832" y="20408"/>
                    <a:pt x="11986" y="20560"/>
                    <a:pt x="12176" y="20560"/>
                  </a:cubicBezTo>
                  <a:lnTo>
                    <a:pt x="17551" y="20560"/>
                  </a:lnTo>
                  <a:lnTo>
                    <a:pt x="17551" y="23012"/>
                  </a:lnTo>
                  <a:cubicBezTo>
                    <a:pt x="17551" y="23202"/>
                    <a:pt x="17705" y="23356"/>
                    <a:pt x="17893" y="23356"/>
                  </a:cubicBezTo>
                  <a:lnTo>
                    <a:pt x="20198" y="23356"/>
                  </a:lnTo>
                  <a:cubicBezTo>
                    <a:pt x="20387" y="23356"/>
                    <a:pt x="20541" y="23202"/>
                    <a:pt x="20541" y="23012"/>
                  </a:cubicBezTo>
                  <a:lnTo>
                    <a:pt x="20541" y="20560"/>
                  </a:lnTo>
                  <a:lnTo>
                    <a:pt x="22956" y="20560"/>
                  </a:lnTo>
                  <a:cubicBezTo>
                    <a:pt x="23145" y="20560"/>
                    <a:pt x="23299" y="20406"/>
                    <a:pt x="23299" y="20218"/>
                  </a:cubicBezTo>
                  <a:lnTo>
                    <a:pt x="23299" y="17912"/>
                  </a:lnTo>
                  <a:cubicBezTo>
                    <a:pt x="23299" y="17722"/>
                    <a:pt x="23145" y="17570"/>
                    <a:pt x="22956" y="17570"/>
                  </a:cubicBezTo>
                  <a:lnTo>
                    <a:pt x="20541" y="17570"/>
                  </a:lnTo>
                  <a:lnTo>
                    <a:pt x="20541" y="3293"/>
                  </a:lnTo>
                  <a:lnTo>
                    <a:pt x="23251" y="590"/>
                  </a:lnTo>
                  <a:cubicBezTo>
                    <a:pt x="23389" y="457"/>
                    <a:pt x="23392" y="236"/>
                    <a:pt x="23257" y="101"/>
                  </a:cubicBezTo>
                  <a:cubicBezTo>
                    <a:pt x="23189" y="34"/>
                    <a:pt x="23101" y="0"/>
                    <a:pt x="23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6"/>
            <p:cNvSpPr/>
            <p:nvPr/>
          </p:nvSpPr>
          <p:spPr>
            <a:xfrm>
              <a:off x="6019800" y="3360075"/>
              <a:ext cx="280250" cy="362575"/>
            </a:xfrm>
            <a:custGeom>
              <a:rect b="b" l="l" r="r" t="t"/>
              <a:pathLst>
                <a:path extrusionOk="0" h="14503" w="11210">
                  <a:moveTo>
                    <a:pt x="3162" y="0"/>
                  </a:moveTo>
                  <a:cubicBezTo>
                    <a:pt x="2969" y="0"/>
                    <a:pt x="2815" y="158"/>
                    <a:pt x="2820" y="350"/>
                  </a:cubicBezTo>
                  <a:lnTo>
                    <a:pt x="2820" y="11239"/>
                  </a:lnTo>
                  <a:lnTo>
                    <a:pt x="137" y="13916"/>
                  </a:lnTo>
                  <a:cubicBezTo>
                    <a:pt x="2" y="14049"/>
                    <a:pt x="1" y="14267"/>
                    <a:pt x="136" y="14402"/>
                  </a:cubicBezTo>
                  <a:cubicBezTo>
                    <a:pt x="202" y="14469"/>
                    <a:pt x="289" y="14502"/>
                    <a:pt x="377" y="14502"/>
                  </a:cubicBezTo>
                  <a:cubicBezTo>
                    <a:pt x="465" y="14502"/>
                    <a:pt x="553" y="14468"/>
                    <a:pt x="620" y="14401"/>
                  </a:cubicBezTo>
                  <a:lnTo>
                    <a:pt x="3296" y="11733"/>
                  </a:lnTo>
                  <a:lnTo>
                    <a:pt x="10867" y="11733"/>
                  </a:lnTo>
                  <a:cubicBezTo>
                    <a:pt x="11056" y="11733"/>
                    <a:pt x="11210" y="11579"/>
                    <a:pt x="11210" y="11390"/>
                  </a:cubicBezTo>
                  <a:cubicBezTo>
                    <a:pt x="11210" y="11200"/>
                    <a:pt x="11056" y="11048"/>
                    <a:pt x="10867" y="11046"/>
                  </a:cubicBezTo>
                  <a:lnTo>
                    <a:pt x="3505" y="11046"/>
                  </a:lnTo>
                  <a:lnTo>
                    <a:pt x="3505" y="350"/>
                  </a:lnTo>
                  <a:cubicBezTo>
                    <a:pt x="3509" y="158"/>
                    <a:pt x="3354" y="0"/>
                    <a:pt x="31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46"/>
          <p:cNvGrpSpPr/>
          <p:nvPr/>
        </p:nvGrpSpPr>
        <p:grpSpPr>
          <a:xfrm>
            <a:off x="13538300" y="1777787"/>
            <a:ext cx="914041" cy="804795"/>
            <a:chOff x="6530200" y="1094400"/>
            <a:chExt cx="584425" cy="514575"/>
          </a:xfrm>
        </p:grpSpPr>
        <p:sp>
          <p:nvSpPr>
            <p:cNvPr id="1450" name="Google Shape;1450;p46"/>
            <p:cNvSpPr/>
            <p:nvPr/>
          </p:nvSpPr>
          <p:spPr>
            <a:xfrm>
              <a:off x="6815350" y="1094400"/>
              <a:ext cx="17175" cy="49075"/>
            </a:xfrm>
            <a:custGeom>
              <a:rect b="b" l="l" r="r" t="t"/>
              <a:pathLst>
                <a:path extrusionOk="0" h="1963" w="687">
                  <a:moveTo>
                    <a:pt x="342" y="1"/>
                  </a:moveTo>
                  <a:cubicBezTo>
                    <a:pt x="152" y="1"/>
                    <a:pt x="0" y="155"/>
                    <a:pt x="0" y="343"/>
                  </a:cubicBezTo>
                  <a:lnTo>
                    <a:pt x="0" y="1627"/>
                  </a:lnTo>
                  <a:cubicBezTo>
                    <a:pt x="4" y="1813"/>
                    <a:pt x="157" y="1962"/>
                    <a:pt x="342" y="1962"/>
                  </a:cubicBezTo>
                  <a:cubicBezTo>
                    <a:pt x="530" y="1962"/>
                    <a:pt x="682" y="1813"/>
                    <a:pt x="686" y="1627"/>
                  </a:cubicBezTo>
                  <a:lnTo>
                    <a:pt x="686" y="343"/>
                  </a:lnTo>
                  <a:cubicBezTo>
                    <a:pt x="686" y="155"/>
                    <a:pt x="532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6"/>
            <p:cNvSpPr/>
            <p:nvPr/>
          </p:nvSpPr>
          <p:spPr>
            <a:xfrm>
              <a:off x="6944275" y="1164575"/>
              <a:ext cx="47425" cy="33100"/>
            </a:xfrm>
            <a:custGeom>
              <a:rect b="b" l="l" r="r" t="t"/>
              <a:pathLst>
                <a:path extrusionOk="0" h="1324" w="1897">
                  <a:moveTo>
                    <a:pt x="1506" y="1"/>
                  </a:moveTo>
                  <a:cubicBezTo>
                    <a:pt x="1448" y="1"/>
                    <a:pt x="1389" y="15"/>
                    <a:pt x="1335" y="46"/>
                  </a:cubicBezTo>
                  <a:lnTo>
                    <a:pt x="222" y="683"/>
                  </a:lnTo>
                  <a:cubicBezTo>
                    <a:pt x="57" y="776"/>
                    <a:pt x="1" y="986"/>
                    <a:pt x="95" y="1150"/>
                  </a:cubicBezTo>
                  <a:cubicBezTo>
                    <a:pt x="158" y="1261"/>
                    <a:pt x="274" y="1323"/>
                    <a:pt x="393" y="1323"/>
                  </a:cubicBezTo>
                  <a:cubicBezTo>
                    <a:pt x="450" y="1323"/>
                    <a:pt x="509" y="1309"/>
                    <a:pt x="563" y="1278"/>
                  </a:cubicBezTo>
                  <a:lnTo>
                    <a:pt x="1676" y="641"/>
                  </a:lnTo>
                  <a:cubicBezTo>
                    <a:pt x="1840" y="547"/>
                    <a:pt x="1897" y="338"/>
                    <a:pt x="1804" y="172"/>
                  </a:cubicBezTo>
                  <a:cubicBezTo>
                    <a:pt x="1740" y="62"/>
                    <a:pt x="1625" y="1"/>
                    <a:pt x="15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6"/>
            <p:cNvSpPr/>
            <p:nvPr/>
          </p:nvSpPr>
          <p:spPr>
            <a:xfrm>
              <a:off x="6888500" y="1114975"/>
              <a:ext cx="38600" cy="42350"/>
            </a:xfrm>
            <a:custGeom>
              <a:rect b="b" l="l" r="r" t="t"/>
              <a:pathLst>
                <a:path extrusionOk="0" h="1694" w="1544">
                  <a:moveTo>
                    <a:pt x="1158" y="0"/>
                  </a:moveTo>
                  <a:cubicBezTo>
                    <a:pt x="1055" y="0"/>
                    <a:pt x="952" y="47"/>
                    <a:pt x="885" y="135"/>
                  </a:cubicBezTo>
                  <a:lnTo>
                    <a:pt x="105" y="1154"/>
                  </a:lnTo>
                  <a:cubicBezTo>
                    <a:pt x="0" y="1305"/>
                    <a:pt x="32" y="1511"/>
                    <a:pt x="177" y="1622"/>
                  </a:cubicBezTo>
                  <a:cubicBezTo>
                    <a:pt x="240" y="1670"/>
                    <a:pt x="313" y="1693"/>
                    <a:pt x="386" y="1693"/>
                  </a:cubicBezTo>
                  <a:cubicBezTo>
                    <a:pt x="484" y="1693"/>
                    <a:pt x="581" y="1651"/>
                    <a:pt x="649" y="1570"/>
                  </a:cubicBezTo>
                  <a:lnTo>
                    <a:pt x="1429" y="552"/>
                  </a:lnTo>
                  <a:cubicBezTo>
                    <a:pt x="1544" y="402"/>
                    <a:pt x="1515" y="186"/>
                    <a:pt x="1365" y="72"/>
                  </a:cubicBezTo>
                  <a:lnTo>
                    <a:pt x="1367" y="72"/>
                  </a:lnTo>
                  <a:cubicBezTo>
                    <a:pt x="1304" y="24"/>
                    <a:pt x="1231" y="0"/>
                    <a:pt x="1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6"/>
            <p:cNvSpPr/>
            <p:nvPr/>
          </p:nvSpPr>
          <p:spPr>
            <a:xfrm>
              <a:off x="6653075" y="1164550"/>
              <a:ext cx="47450" cy="33125"/>
            </a:xfrm>
            <a:custGeom>
              <a:rect b="b" l="l" r="r" t="t"/>
              <a:pathLst>
                <a:path extrusionOk="0" h="1325" w="1898">
                  <a:moveTo>
                    <a:pt x="393" y="0"/>
                  </a:moveTo>
                  <a:cubicBezTo>
                    <a:pt x="274" y="0"/>
                    <a:pt x="158" y="63"/>
                    <a:pt x="95" y="173"/>
                  </a:cubicBezTo>
                  <a:cubicBezTo>
                    <a:pt x="0" y="337"/>
                    <a:pt x="57" y="548"/>
                    <a:pt x="222" y="642"/>
                  </a:cubicBezTo>
                  <a:lnTo>
                    <a:pt x="1335" y="1279"/>
                  </a:lnTo>
                  <a:cubicBezTo>
                    <a:pt x="1388" y="1310"/>
                    <a:pt x="1447" y="1324"/>
                    <a:pt x="1504" y="1324"/>
                  </a:cubicBezTo>
                  <a:cubicBezTo>
                    <a:pt x="1624" y="1324"/>
                    <a:pt x="1740" y="1262"/>
                    <a:pt x="1804" y="1151"/>
                  </a:cubicBezTo>
                  <a:cubicBezTo>
                    <a:pt x="1898" y="987"/>
                    <a:pt x="1840" y="777"/>
                    <a:pt x="1676" y="683"/>
                  </a:cubicBezTo>
                  <a:lnTo>
                    <a:pt x="563" y="46"/>
                  </a:lnTo>
                  <a:cubicBezTo>
                    <a:pt x="509" y="15"/>
                    <a:pt x="451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6"/>
            <p:cNvSpPr/>
            <p:nvPr/>
          </p:nvSpPr>
          <p:spPr>
            <a:xfrm>
              <a:off x="6717625" y="1114975"/>
              <a:ext cx="38900" cy="42650"/>
            </a:xfrm>
            <a:custGeom>
              <a:rect b="b" l="l" r="r" t="t"/>
              <a:pathLst>
                <a:path extrusionOk="0" h="1706" w="1556">
                  <a:moveTo>
                    <a:pt x="389" y="0"/>
                  </a:moveTo>
                  <a:cubicBezTo>
                    <a:pt x="316" y="0"/>
                    <a:pt x="243" y="24"/>
                    <a:pt x="181" y="72"/>
                  </a:cubicBezTo>
                  <a:cubicBezTo>
                    <a:pt x="30" y="186"/>
                    <a:pt x="1" y="402"/>
                    <a:pt x="117" y="552"/>
                  </a:cubicBezTo>
                  <a:lnTo>
                    <a:pt x="896" y="1570"/>
                  </a:lnTo>
                  <a:cubicBezTo>
                    <a:pt x="964" y="1659"/>
                    <a:pt x="1066" y="1705"/>
                    <a:pt x="1169" y="1705"/>
                  </a:cubicBezTo>
                  <a:cubicBezTo>
                    <a:pt x="1242" y="1705"/>
                    <a:pt x="1315" y="1682"/>
                    <a:pt x="1377" y="1634"/>
                  </a:cubicBezTo>
                  <a:cubicBezTo>
                    <a:pt x="1528" y="1519"/>
                    <a:pt x="1556" y="1303"/>
                    <a:pt x="1441" y="1154"/>
                  </a:cubicBezTo>
                  <a:lnTo>
                    <a:pt x="662" y="135"/>
                  </a:lnTo>
                  <a:cubicBezTo>
                    <a:pt x="594" y="47"/>
                    <a:pt x="492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6"/>
            <p:cNvSpPr/>
            <p:nvPr/>
          </p:nvSpPr>
          <p:spPr>
            <a:xfrm>
              <a:off x="6530200" y="1115275"/>
              <a:ext cx="584425" cy="493700"/>
            </a:xfrm>
            <a:custGeom>
              <a:rect b="b" l="l" r="r" t="t"/>
              <a:pathLst>
                <a:path extrusionOk="0" h="19748" w="23377">
                  <a:moveTo>
                    <a:pt x="12332" y="7273"/>
                  </a:moveTo>
                  <a:lnTo>
                    <a:pt x="12918" y="8497"/>
                  </a:lnTo>
                  <a:lnTo>
                    <a:pt x="10579" y="8497"/>
                  </a:lnTo>
                  <a:lnTo>
                    <a:pt x="11165" y="7273"/>
                  </a:lnTo>
                  <a:close/>
                  <a:moveTo>
                    <a:pt x="13121" y="9188"/>
                  </a:moveTo>
                  <a:lnTo>
                    <a:pt x="13121" y="13791"/>
                  </a:lnTo>
                  <a:lnTo>
                    <a:pt x="10376" y="13791"/>
                  </a:lnTo>
                  <a:lnTo>
                    <a:pt x="10376" y="9188"/>
                  </a:lnTo>
                  <a:close/>
                  <a:moveTo>
                    <a:pt x="13121" y="14477"/>
                  </a:moveTo>
                  <a:lnTo>
                    <a:pt x="13121" y="15296"/>
                  </a:lnTo>
                  <a:lnTo>
                    <a:pt x="10376" y="15296"/>
                  </a:lnTo>
                  <a:lnTo>
                    <a:pt x="10376" y="14477"/>
                  </a:lnTo>
                  <a:close/>
                  <a:moveTo>
                    <a:pt x="13121" y="15982"/>
                  </a:moveTo>
                  <a:lnTo>
                    <a:pt x="13121" y="16822"/>
                  </a:lnTo>
                  <a:cubicBezTo>
                    <a:pt x="13121" y="17089"/>
                    <a:pt x="12903" y="17306"/>
                    <a:pt x="12636" y="17306"/>
                  </a:cubicBezTo>
                  <a:lnTo>
                    <a:pt x="10861" y="17306"/>
                  </a:lnTo>
                  <a:cubicBezTo>
                    <a:pt x="10594" y="17306"/>
                    <a:pt x="10376" y="17089"/>
                    <a:pt x="10376" y="16822"/>
                  </a:cubicBezTo>
                  <a:lnTo>
                    <a:pt x="10376" y="15982"/>
                  </a:lnTo>
                  <a:close/>
                  <a:moveTo>
                    <a:pt x="2356" y="715"/>
                  </a:moveTo>
                  <a:lnTo>
                    <a:pt x="2356" y="5677"/>
                  </a:lnTo>
                  <a:cubicBezTo>
                    <a:pt x="2356" y="5866"/>
                    <a:pt x="2510" y="6019"/>
                    <a:pt x="2699" y="6019"/>
                  </a:cubicBezTo>
                  <a:cubicBezTo>
                    <a:pt x="2889" y="6019"/>
                    <a:pt x="3042" y="5866"/>
                    <a:pt x="3042" y="5677"/>
                  </a:cubicBezTo>
                  <a:lnTo>
                    <a:pt x="3042" y="4425"/>
                  </a:lnTo>
                  <a:lnTo>
                    <a:pt x="7077" y="4425"/>
                  </a:lnTo>
                  <a:cubicBezTo>
                    <a:pt x="6756" y="5023"/>
                    <a:pt x="6553" y="5676"/>
                    <a:pt x="6481" y="6349"/>
                  </a:cubicBezTo>
                  <a:cubicBezTo>
                    <a:pt x="6478" y="6372"/>
                    <a:pt x="6475" y="6392"/>
                    <a:pt x="6473" y="6415"/>
                  </a:cubicBezTo>
                  <a:cubicBezTo>
                    <a:pt x="6472" y="6437"/>
                    <a:pt x="6469" y="6465"/>
                    <a:pt x="6466" y="6489"/>
                  </a:cubicBezTo>
                  <a:cubicBezTo>
                    <a:pt x="6465" y="6514"/>
                    <a:pt x="6462" y="6545"/>
                    <a:pt x="6460" y="6571"/>
                  </a:cubicBezTo>
                  <a:cubicBezTo>
                    <a:pt x="6459" y="6594"/>
                    <a:pt x="6457" y="6616"/>
                    <a:pt x="6456" y="6637"/>
                  </a:cubicBezTo>
                  <a:cubicBezTo>
                    <a:pt x="6455" y="6669"/>
                    <a:pt x="6453" y="6703"/>
                    <a:pt x="6452" y="6735"/>
                  </a:cubicBezTo>
                  <a:cubicBezTo>
                    <a:pt x="6452" y="6753"/>
                    <a:pt x="6450" y="6771"/>
                    <a:pt x="6450" y="6788"/>
                  </a:cubicBezTo>
                  <a:cubicBezTo>
                    <a:pt x="6449" y="6839"/>
                    <a:pt x="6447" y="6890"/>
                    <a:pt x="6447" y="6941"/>
                  </a:cubicBezTo>
                  <a:cubicBezTo>
                    <a:pt x="6446" y="7971"/>
                    <a:pt x="6745" y="8977"/>
                    <a:pt x="7306" y="9842"/>
                  </a:cubicBezTo>
                  <a:lnTo>
                    <a:pt x="7312" y="9852"/>
                  </a:lnTo>
                  <a:cubicBezTo>
                    <a:pt x="7327" y="9873"/>
                    <a:pt x="7340" y="9894"/>
                    <a:pt x="7351" y="9912"/>
                  </a:cubicBezTo>
                  <a:cubicBezTo>
                    <a:pt x="7430" y="10031"/>
                    <a:pt x="7505" y="10148"/>
                    <a:pt x="7579" y="10263"/>
                  </a:cubicBezTo>
                  <a:cubicBezTo>
                    <a:pt x="7586" y="10274"/>
                    <a:pt x="7593" y="10285"/>
                    <a:pt x="7602" y="10295"/>
                  </a:cubicBezTo>
                  <a:cubicBezTo>
                    <a:pt x="7605" y="10299"/>
                    <a:pt x="7608" y="10302"/>
                    <a:pt x="7611" y="10305"/>
                  </a:cubicBezTo>
                  <a:cubicBezTo>
                    <a:pt x="7618" y="10312"/>
                    <a:pt x="7624" y="10318"/>
                    <a:pt x="7630" y="10325"/>
                  </a:cubicBezTo>
                  <a:cubicBezTo>
                    <a:pt x="7634" y="10328"/>
                    <a:pt x="7637" y="10331"/>
                    <a:pt x="7640" y="10334"/>
                  </a:cubicBezTo>
                  <a:cubicBezTo>
                    <a:pt x="7647" y="10341"/>
                    <a:pt x="7654" y="10347"/>
                    <a:pt x="7663" y="10353"/>
                  </a:cubicBezTo>
                  <a:cubicBezTo>
                    <a:pt x="7666" y="10354"/>
                    <a:pt x="7667" y="10357"/>
                    <a:pt x="7672" y="10359"/>
                  </a:cubicBezTo>
                  <a:cubicBezTo>
                    <a:pt x="7682" y="10366"/>
                    <a:pt x="7692" y="10373"/>
                    <a:pt x="7704" y="10379"/>
                  </a:cubicBezTo>
                  <a:cubicBezTo>
                    <a:pt x="7707" y="10380"/>
                    <a:pt x="7710" y="10382"/>
                    <a:pt x="7714" y="10383"/>
                  </a:cubicBezTo>
                  <a:cubicBezTo>
                    <a:pt x="7721" y="10388"/>
                    <a:pt x="7730" y="10392"/>
                    <a:pt x="7739" y="10395"/>
                  </a:cubicBezTo>
                  <a:cubicBezTo>
                    <a:pt x="7743" y="10396"/>
                    <a:pt x="7747" y="10399"/>
                    <a:pt x="7752" y="10401"/>
                  </a:cubicBezTo>
                  <a:cubicBezTo>
                    <a:pt x="7759" y="10404"/>
                    <a:pt x="7768" y="10405"/>
                    <a:pt x="7775" y="10408"/>
                  </a:cubicBezTo>
                  <a:lnTo>
                    <a:pt x="7789" y="10411"/>
                  </a:lnTo>
                  <a:cubicBezTo>
                    <a:pt x="7799" y="10414"/>
                    <a:pt x="7810" y="10415"/>
                    <a:pt x="7821" y="10417"/>
                  </a:cubicBezTo>
                  <a:cubicBezTo>
                    <a:pt x="7823" y="10417"/>
                    <a:pt x="7824" y="10418"/>
                    <a:pt x="7827" y="10418"/>
                  </a:cubicBezTo>
                  <a:cubicBezTo>
                    <a:pt x="7839" y="10420"/>
                    <a:pt x="7852" y="10421"/>
                    <a:pt x="7863" y="10421"/>
                  </a:cubicBezTo>
                  <a:lnTo>
                    <a:pt x="7875" y="10421"/>
                  </a:lnTo>
                  <a:cubicBezTo>
                    <a:pt x="7885" y="10421"/>
                    <a:pt x="7897" y="10420"/>
                    <a:pt x="7907" y="10418"/>
                  </a:cubicBezTo>
                  <a:cubicBezTo>
                    <a:pt x="7911" y="10418"/>
                    <a:pt x="7916" y="10418"/>
                    <a:pt x="7918" y="10417"/>
                  </a:cubicBezTo>
                  <a:cubicBezTo>
                    <a:pt x="7933" y="10415"/>
                    <a:pt x="7946" y="10412"/>
                    <a:pt x="7959" y="10408"/>
                  </a:cubicBezTo>
                  <a:cubicBezTo>
                    <a:pt x="7962" y="10408"/>
                    <a:pt x="7965" y="10406"/>
                    <a:pt x="7968" y="10405"/>
                  </a:cubicBezTo>
                  <a:cubicBezTo>
                    <a:pt x="7979" y="10402"/>
                    <a:pt x="7991" y="10398"/>
                    <a:pt x="8001" y="10393"/>
                  </a:cubicBezTo>
                  <a:cubicBezTo>
                    <a:pt x="8005" y="10392"/>
                    <a:pt x="8008" y="10390"/>
                    <a:pt x="8013" y="10388"/>
                  </a:cubicBezTo>
                  <a:cubicBezTo>
                    <a:pt x="8026" y="10382"/>
                    <a:pt x="8039" y="10375"/>
                    <a:pt x="8052" y="10367"/>
                  </a:cubicBezTo>
                  <a:cubicBezTo>
                    <a:pt x="8148" y="10305"/>
                    <a:pt x="8207" y="10200"/>
                    <a:pt x="8210" y="10086"/>
                  </a:cubicBezTo>
                  <a:cubicBezTo>
                    <a:pt x="8211" y="10041"/>
                    <a:pt x="8203" y="9997"/>
                    <a:pt x="8188" y="9955"/>
                  </a:cubicBezTo>
                  <a:cubicBezTo>
                    <a:pt x="8180" y="9934"/>
                    <a:pt x="8168" y="9913"/>
                    <a:pt x="8156" y="9893"/>
                  </a:cubicBezTo>
                  <a:cubicBezTo>
                    <a:pt x="8081" y="9775"/>
                    <a:pt x="8004" y="9658"/>
                    <a:pt x="7921" y="9532"/>
                  </a:cubicBezTo>
                  <a:cubicBezTo>
                    <a:pt x="7910" y="9514"/>
                    <a:pt x="7898" y="9495"/>
                    <a:pt x="7887" y="9478"/>
                  </a:cubicBezTo>
                  <a:lnTo>
                    <a:pt x="7879" y="9465"/>
                  </a:lnTo>
                  <a:cubicBezTo>
                    <a:pt x="7390" y="8713"/>
                    <a:pt x="7131" y="7836"/>
                    <a:pt x="7134" y="6939"/>
                  </a:cubicBezTo>
                  <a:cubicBezTo>
                    <a:pt x="7134" y="6887"/>
                    <a:pt x="7135" y="6835"/>
                    <a:pt x="7136" y="6781"/>
                  </a:cubicBezTo>
                  <a:cubicBezTo>
                    <a:pt x="7136" y="6766"/>
                    <a:pt x="7136" y="6753"/>
                    <a:pt x="7138" y="6739"/>
                  </a:cubicBezTo>
                  <a:cubicBezTo>
                    <a:pt x="7139" y="6691"/>
                    <a:pt x="7142" y="6643"/>
                    <a:pt x="7147" y="6594"/>
                  </a:cubicBezTo>
                  <a:cubicBezTo>
                    <a:pt x="7147" y="6582"/>
                    <a:pt x="7148" y="6572"/>
                    <a:pt x="7148" y="6560"/>
                  </a:cubicBezTo>
                  <a:cubicBezTo>
                    <a:pt x="7152" y="6518"/>
                    <a:pt x="7157" y="6476"/>
                    <a:pt x="7161" y="6436"/>
                  </a:cubicBezTo>
                  <a:cubicBezTo>
                    <a:pt x="7163" y="6414"/>
                    <a:pt x="7165" y="6394"/>
                    <a:pt x="7167" y="6373"/>
                  </a:cubicBezTo>
                  <a:cubicBezTo>
                    <a:pt x="7171" y="6341"/>
                    <a:pt x="7176" y="6309"/>
                    <a:pt x="7180" y="6278"/>
                  </a:cubicBezTo>
                  <a:cubicBezTo>
                    <a:pt x="7186" y="6238"/>
                    <a:pt x="7192" y="6201"/>
                    <a:pt x="7199" y="6163"/>
                  </a:cubicBezTo>
                  <a:cubicBezTo>
                    <a:pt x="7202" y="6143"/>
                    <a:pt x="7205" y="6124"/>
                    <a:pt x="7209" y="6103"/>
                  </a:cubicBezTo>
                  <a:cubicBezTo>
                    <a:pt x="7215" y="6072"/>
                    <a:pt x="7221" y="6041"/>
                    <a:pt x="7226" y="6009"/>
                  </a:cubicBezTo>
                  <a:cubicBezTo>
                    <a:pt x="7228" y="6005"/>
                    <a:pt x="7229" y="5999"/>
                    <a:pt x="7231" y="5995"/>
                  </a:cubicBezTo>
                  <a:cubicBezTo>
                    <a:pt x="7666" y="3891"/>
                    <a:pt x="9526" y="2305"/>
                    <a:pt x="11748" y="2305"/>
                  </a:cubicBezTo>
                  <a:cubicBezTo>
                    <a:pt x="13971" y="2305"/>
                    <a:pt x="15831" y="3890"/>
                    <a:pt x="16268" y="5993"/>
                  </a:cubicBezTo>
                  <a:cubicBezTo>
                    <a:pt x="16268" y="5999"/>
                    <a:pt x="16269" y="6003"/>
                    <a:pt x="16270" y="6009"/>
                  </a:cubicBezTo>
                  <a:cubicBezTo>
                    <a:pt x="16276" y="6041"/>
                    <a:pt x="16282" y="6072"/>
                    <a:pt x="16289" y="6103"/>
                  </a:cubicBezTo>
                  <a:cubicBezTo>
                    <a:pt x="16292" y="6124"/>
                    <a:pt x="16295" y="6144"/>
                    <a:pt x="16299" y="6163"/>
                  </a:cubicBezTo>
                  <a:cubicBezTo>
                    <a:pt x="16305" y="6201"/>
                    <a:pt x="16311" y="6238"/>
                    <a:pt x="16317" y="6278"/>
                  </a:cubicBezTo>
                  <a:cubicBezTo>
                    <a:pt x="16321" y="6309"/>
                    <a:pt x="16326" y="6341"/>
                    <a:pt x="16330" y="6373"/>
                  </a:cubicBezTo>
                  <a:cubicBezTo>
                    <a:pt x="16333" y="6394"/>
                    <a:pt x="16334" y="6414"/>
                    <a:pt x="16337" y="6436"/>
                  </a:cubicBezTo>
                  <a:cubicBezTo>
                    <a:pt x="16342" y="6476"/>
                    <a:pt x="16346" y="6520"/>
                    <a:pt x="16349" y="6562"/>
                  </a:cubicBezTo>
                  <a:cubicBezTo>
                    <a:pt x="16349" y="6572"/>
                    <a:pt x="16352" y="6584"/>
                    <a:pt x="16352" y="6594"/>
                  </a:cubicBezTo>
                  <a:cubicBezTo>
                    <a:pt x="16355" y="6643"/>
                    <a:pt x="16358" y="6691"/>
                    <a:pt x="16360" y="6739"/>
                  </a:cubicBezTo>
                  <a:cubicBezTo>
                    <a:pt x="16360" y="6753"/>
                    <a:pt x="16360" y="6768"/>
                    <a:pt x="16362" y="6782"/>
                  </a:cubicBezTo>
                  <a:cubicBezTo>
                    <a:pt x="16363" y="6835"/>
                    <a:pt x="16365" y="6887"/>
                    <a:pt x="16365" y="6941"/>
                  </a:cubicBezTo>
                  <a:cubicBezTo>
                    <a:pt x="16365" y="7666"/>
                    <a:pt x="16195" y="8383"/>
                    <a:pt x="15869" y="9033"/>
                  </a:cubicBezTo>
                  <a:cubicBezTo>
                    <a:pt x="15793" y="9182"/>
                    <a:pt x="15709" y="9327"/>
                    <a:pt x="15618" y="9468"/>
                  </a:cubicBezTo>
                  <a:lnTo>
                    <a:pt x="15610" y="9478"/>
                  </a:lnTo>
                  <a:cubicBezTo>
                    <a:pt x="15599" y="9495"/>
                    <a:pt x="15587" y="9514"/>
                    <a:pt x="15573" y="9535"/>
                  </a:cubicBezTo>
                  <a:cubicBezTo>
                    <a:pt x="15523" y="9611"/>
                    <a:pt x="15474" y="9687"/>
                    <a:pt x="15426" y="9762"/>
                  </a:cubicBezTo>
                  <a:lnTo>
                    <a:pt x="15375" y="9841"/>
                  </a:lnTo>
                  <a:cubicBezTo>
                    <a:pt x="15343" y="9889"/>
                    <a:pt x="15313" y="9936"/>
                    <a:pt x="15284" y="9983"/>
                  </a:cubicBezTo>
                  <a:cubicBezTo>
                    <a:pt x="15264" y="10015"/>
                    <a:pt x="15245" y="10045"/>
                    <a:pt x="15224" y="10077"/>
                  </a:cubicBezTo>
                  <a:cubicBezTo>
                    <a:pt x="15200" y="10118"/>
                    <a:pt x="15172" y="10160"/>
                    <a:pt x="15148" y="10200"/>
                  </a:cubicBezTo>
                  <a:cubicBezTo>
                    <a:pt x="15127" y="10232"/>
                    <a:pt x="15107" y="10264"/>
                    <a:pt x="15088" y="10296"/>
                  </a:cubicBezTo>
                  <a:cubicBezTo>
                    <a:pt x="15063" y="10335"/>
                    <a:pt x="15039" y="10375"/>
                    <a:pt x="15016" y="10412"/>
                  </a:cubicBezTo>
                  <a:cubicBezTo>
                    <a:pt x="14995" y="10444"/>
                    <a:pt x="14976" y="10476"/>
                    <a:pt x="14956" y="10508"/>
                  </a:cubicBezTo>
                  <a:cubicBezTo>
                    <a:pt x="14934" y="10546"/>
                    <a:pt x="14911" y="10582"/>
                    <a:pt x="14889" y="10620"/>
                  </a:cubicBezTo>
                  <a:lnTo>
                    <a:pt x="14834" y="10711"/>
                  </a:lnTo>
                  <a:cubicBezTo>
                    <a:pt x="14812" y="10747"/>
                    <a:pt x="14789" y="10785"/>
                    <a:pt x="14767" y="10821"/>
                  </a:cubicBezTo>
                  <a:lnTo>
                    <a:pt x="14717" y="10908"/>
                  </a:lnTo>
                  <a:lnTo>
                    <a:pt x="14651" y="11019"/>
                  </a:lnTo>
                  <a:cubicBezTo>
                    <a:pt x="14635" y="11046"/>
                    <a:pt x="14620" y="11074"/>
                    <a:pt x="14604" y="11103"/>
                  </a:cubicBezTo>
                  <a:lnTo>
                    <a:pt x="14540" y="11212"/>
                  </a:lnTo>
                  <a:cubicBezTo>
                    <a:pt x="14525" y="11238"/>
                    <a:pt x="14511" y="11264"/>
                    <a:pt x="14495" y="11289"/>
                  </a:cubicBezTo>
                  <a:cubicBezTo>
                    <a:pt x="14474" y="11325"/>
                    <a:pt x="14454" y="11361"/>
                    <a:pt x="14434" y="11397"/>
                  </a:cubicBezTo>
                  <a:cubicBezTo>
                    <a:pt x="14419" y="11422"/>
                    <a:pt x="14406" y="11447"/>
                    <a:pt x="14393" y="11470"/>
                  </a:cubicBezTo>
                  <a:cubicBezTo>
                    <a:pt x="14371" y="11506"/>
                    <a:pt x="14351" y="11542"/>
                    <a:pt x="14331" y="11579"/>
                  </a:cubicBezTo>
                  <a:cubicBezTo>
                    <a:pt x="14319" y="11602"/>
                    <a:pt x="14306" y="11624"/>
                    <a:pt x="14295" y="11647"/>
                  </a:cubicBezTo>
                  <a:cubicBezTo>
                    <a:pt x="14274" y="11683"/>
                    <a:pt x="14254" y="11719"/>
                    <a:pt x="14235" y="11756"/>
                  </a:cubicBezTo>
                  <a:lnTo>
                    <a:pt x="14202" y="11817"/>
                  </a:lnTo>
                  <a:lnTo>
                    <a:pt x="14142" y="11925"/>
                  </a:lnTo>
                  <a:cubicBezTo>
                    <a:pt x="14132" y="11943"/>
                    <a:pt x="14122" y="11962"/>
                    <a:pt x="14112" y="11981"/>
                  </a:cubicBezTo>
                  <a:cubicBezTo>
                    <a:pt x="14093" y="12017"/>
                    <a:pt x="14073" y="12053"/>
                    <a:pt x="14054" y="12089"/>
                  </a:cubicBezTo>
                  <a:lnTo>
                    <a:pt x="14028" y="12139"/>
                  </a:lnTo>
                  <a:cubicBezTo>
                    <a:pt x="14009" y="12175"/>
                    <a:pt x="13990" y="12211"/>
                    <a:pt x="13971" y="12247"/>
                  </a:cubicBezTo>
                  <a:cubicBezTo>
                    <a:pt x="13962" y="12262"/>
                    <a:pt x="13955" y="12276"/>
                    <a:pt x="13948" y="12291"/>
                  </a:cubicBezTo>
                  <a:cubicBezTo>
                    <a:pt x="13929" y="12327"/>
                    <a:pt x="13910" y="12364"/>
                    <a:pt x="13891" y="12400"/>
                  </a:cubicBezTo>
                  <a:cubicBezTo>
                    <a:pt x="13885" y="12413"/>
                    <a:pt x="13878" y="12426"/>
                    <a:pt x="13872" y="12439"/>
                  </a:cubicBezTo>
                  <a:cubicBezTo>
                    <a:pt x="13854" y="12475"/>
                    <a:pt x="13835" y="12512"/>
                    <a:pt x="13817" y="12548"/>
                  </a:cubicBezTo>
                  <a:cubicBezTo>
                    <a:pt x="13816" y="12552"/>
                    <a:pt x="13813" y="12558"/>
                    <a:pt x="13810" y="12562"/>
                  </a:cubicBezTo>
                  <a:lnTo>
                    <a:pt x="13810" y="8844"/>
                  </a:lnTo>
                  <a:cubicBezTo>
                    <a:pt x="13810" y="8793"/>
                    <a:pt x="13798" y="8744"/>
                    <a:pt x="13777" y="8697"/>
                  </a:cubicBezTo>
                  <a:cubicBezTo>
                    <a:pt x="13777" y="8696"/>
                    <a:pt x="13775" y="8695"/>
                    <a:pt x="13775" y="8693"/>
                  </a:cubicBezTo>
                  <a:lnTo>
                    <a:pt x="12861" y="6781"/>
                  </a:lnTo>
                  <a:lnTo>
                    <a:pt x="12060" y="5110"/>
                  </a:lnTo>
                  <a:cubicBezTo>
                    <a:pt x="11999" y="4979"/>
                    <a:pt x="11875" y="4914"/>
                    <a:pt x="11751" y="4914"/>
                  </a:cubicBezTo>
                  <a:cubicBezTo>
                    <a:pt x="11628" y="4914"/>
                    <a:pt x="11504" y="4979"/>
                    <a:pt x="11442" y="5110"/>
                  </a:cubicBezTo>
                  <a:lnTo>
                    <a:pt x="11059" y="5909"/>
                  </a:lnTo>
                  <a:lnTo>
                    <a:pt x="10642" y="6781"/>
                  </a:lnTo>
                  <a:lnTo>
                    <a:pt x="9728" y="8693"/>
                  </a:lnTo>
                  <a:cubicBezTo>
                    <a:pt x="9728" y="8695"/>
                    <a:pt x="9728" y="8696"/>
                    <a:pt x="9726" y="8697"/>
                  </a:cubicBezTo>
                  <a:cubicBezTo>
                    <a:pt x="9704" y="8742"/>
                    <a:pt x="9693" y="8793"/>
                    <a:pt x="9693" y="8844"/>
                  </a:cubicBezTo>
                  <a:lnTo>
                    <a:pt x="9693" y="12562"/>
                  </a:lnTo>
                  <a:cubicBezTo>
                    <a:pt x="9642" y="12462"/>
                    <a:pt x="9587" y="12355"/>
                    <a:pt x="9530" y="12243"/>
                  </a:cubicBezTo>
                  <a:cubicBezTo>
                    <a:pt x="9529" y="12242"/>
                    <a:pt x="9527" y="12239"/>
                    <a:pt x="9526" y="12236"/>
                  </a:cubicBezTo>
                  <a:cubicBezTo>
                    <a:pt x="9498" y="12185"/>
                    <a:pt x="9472" y="12133"/>
                    <a:pt x="9443" y="12081"/>
                  </a:cubicBezTo>
                  <a:lnTo>
                    <a:pt x="9434" y="12062"/>
                  </a:lnTo>
                  <a:cubicBezTo>
                    <a:pt x="9404" y="12007"/>
                    <a:pt x="9375" y="11950"/>
                    <a:pt x="9343" y="11892"/>
                  </a:cubicBezTo>
                  <a:cubicBezTo>
                    <a:pt x="9342" y="11889"/>
                    <a:pt x="9339" y="11885"/>
                    <a:pt x="9337" y="11880"/>
                  </a:cubicBezTo>
                  <a:cubicBezTo>
                    <a:pt x="9310" y="11828"/>
                    <a:pt x="9281" y="11776"/>
                    <a:pt x="9252" y="11722"/>
                  </a:cubicBezTo>
                  <a:cubicBezTo>
                    <a:pt x="9244" y="11711"/>
                    <a:pt x="9239" y="11701"/>
                    <a:pt x="9233" y="11689"/>
                  </a:cubicBezTo>
                  <a:cubicBezTo>
                    <a:pt x="9201" y="11631"/>
                    <a:pt x="9169" y="11573"/>
                    <a:pt x="9134" y="11512"/>
                  </a:cubicBezTo>
                  <a:cubicBezTo>
                    <a:pt x="9133" y="11508"/>
                    <a:pt x="9130" y="11503"/>
                    <a:pt x="9127" y="11499"/>
                  </a:cubicBezTo>
                  <a:cubicBezTo>
                    <a:pt x="9096" y="11444"/>
                    <a:pt x="9066" y="11389"/>
                    <a:pt x="9034" y="11333"/>
                  </a:cubicBezTo>
                  <a:cubicBezTo>
                    <a:pt x="9025" y="11318"/>
                    <a:pt x="9015" y="11303"/>
                    <a:pt x="9008" y="11287"/>
                  </a:cubicBezTo>
                  <a:cubicBezTo>
                    <a:pt x="8973" y="11226"/>
                    <a:pt x="8937" y="11165"/>
                    <a:pt x="8901" y="11103"/>
                  </a:cubicBezTo>
                  <a:cubicBezTo>
                    <a:pt x="8837" y="10994"/>
                    <a:pt x="8722" y="10932"/>
                    <a:pt x="8603" y="10932"/>
                  </a:cubicBezTo>
                  <a:cubicBezTo>
                    <a:pt x="8556" y="10932"/>
                    <a:pt x="8508" y="10941"/>
                    <a:pt x="8462" y="10962"/>
                  </a:cubicBezTo>
                  <a:cubicBezTo>
                    <a:pt x="8301" y="11035"/>
                    <a:pt x="8223" y="11217"/>
                    <a:pt x="8278" y="11384"/>
                  </a:cubicBezTo>
                  <a:cubicBezTo>
                    <a:pt x="8285" y="11406"/>
                    <a:pt x="8296" y="11428"/>
                    <a:pt x="8307" y="11447"/>
                  </a:cubicBezTo>
                  <a:cubicBezTo>
                    <a:pt x="8365" y="11547"/>
                    <a:pt x="8422" y="11645"/>
                    <a:pt x="8476" y="11741"/>
                  </a:cubicBezTo>
                  <a:cubicBezTo>
                    <a:pt x="8481" y="11750"/>
                    <a:pt x="8486" y="11760"/>
                    <a:pt x="8491" y="11770"/>
                  </a:cubicBezTo>
                  <a:lnTo>
                    <a:pt x="8555" y="11882"/>
                  </a:lnTo>
                  <a:cubicBezTo>
                    <a:pt x="8560" y="11891"/>
                    <a:pt x="8565" y="11899"/>
                    <a:pt x="8570" y="11908"/>
                  </a:cubicBezTo>
                  <a:cubicBezTo>
                    <a:pt x="8590" y="11946"/>
                    <a:pt x="8612" y="11983"/>
                    <a:pt x="8632" y="12020"/>
                  </a:cubicBezTo>
                  <a:cubicBezTo>
                    <a:pt x="8644" y="12041"/>
                    <a:pt x="8655" y="12063"/>
                    <a:pt x="8668" y="12085"/>
                  </a:cubicBezTo>
                  <a:cubicBezTo>
                    <a:pt x="8682" y="12107"/>
                    <a:pt x="8695" y="12131"/>
                    <a:pt x="8706" y="12155"/>
                  </a:cubicBezTo>
                  <a:cubicBezTo>
                    <a:pt x="8722" y="12185"/>
                    <a:pt x="8738" y="12214"/>
                    <a:pt x="8756" y="12245"/>
                  </a:cubicBezTo>
                  <a:lnTo>
                    <a:pt x="8777" y="12285"/>
                  </a:lnTo>
                  <a:cubicBezTo>
                    <a:pt x="8822" y="12371"/>
                    <a:pt x="8866" y="12453"/>
                    <a:pt x="8908" y="12533"/>
                  </a:cubicBezTo>
                  <a:cubicBezTo>
                    <a:pt x="8908" y="12535"/>
                    <a:pt x="8909" y="12535"/>
                    <a:pt x="8909" y="12535"/>
                  </a:cubicBezTo>
                  <a:cubicBezTo>
                    <a:pt x="9244" y="13177"/>
                    <a:pt x="9461" y="13659"/>
                    <a:pt x="9581" y="13945"/>
                  </a:cubicBezTo>
                  <a:cubicBezTo>
                    <a:pt x="9582" y="13948"/>
                    <a:pt x="9584" y="13951"/>
                    <a:pt x="9585" y="13952"/>
                  </a:cubicBezTo>
                  <a:cubicBezTo>
                    <a:pt x="9590" y="13964"/>
                    <a:pt x="9594" y="13974"/>
                    <a:pt x="9598" y="13985"/>
                  </a:cubicBezTo>
                  <a:cubicBezTo>
                    <a:pt x="9601" y="13991"/>
                    <a:pt x="9604" y="13999"/>
                    <a:pt x="9607" y="14004"/>
                  </a:cubicBezTo>
                  <a:cubicBezTo>
                    <a:pt x="9609" y="14010"/>
                    <a:pt x="9610" y="14013"/>
                    <a:pt x="9611" y="14017"/>
                  </a:cubicBezTo>
                  <a:cubicBezTo>
                    <a:pt x="9656" y="14125"/>
                    <a:pt x="9684" y="14196"/>
                    <a:pt x="9696" y="14228"/>
                  </a:cubicBezTo>
                  <a:lnTo>
                    <a:pt x="9696" y="16822"/>
                  </a:lnTo>
                  <a:cubicBezTo>
                    <a:pt x="9697" y="17467"/>
                    <a:pt x="10221" y="17992"/>
                    <a:pt x="10866" y="17992"/>
                  </a:cubicBezTo>
                  <a:lnTo>
                    <a:pt x="12642" y="17992"/>
                  </a:lnTo>
                  <a:cubicBezTo>
                    <a:pt x="13289" y="17992"/>
                    <a:pt x="13813" y="17469"/>
                    <a:pt x="13813" y="16822"/>
                  </a:cubicBezTo>
                  <a:lnTo>
                    <a:pt x="13813" y="14228"/>
                  </a:lnTo>
                  <a:cubicBezTo>
                    <a:pt x="13820" y="14210"/>
                    <a:pt x="13832" y="14180"/>
                    <a:pt x="13848" y="14139"/>
                  </a:cubicBezTo>
                  <a:cubicBezTo>
                    <a:pt x="13848" y="14138"/>
                    <a:pt x="13849" y="14135"/>
                    <a:pt x="13849" y="14133"/>
                  </a:cubicBezTo>
                  <a:cubicBezTo>
                    <a:pt x="13851" y="14131"/>
                    <a:pt x="13854" y="14126"/>
                    <a:pt x="13855" y="14122"/>
                  </a:cubicBezTo>
                  <a:cubicBezTo>
                    <a:pt x="14025" y="13697"/>
                    <a:pt x="14649" y="12242"/>
                    <a:pt x="16001" y="10144"/>
                  </a:cubicBezTo>
                  <a:cubicBezTo>
                    <a:pt x="16050" y="10068"/>
                    <a:pt x="16099" y="9993"/>
                    <a:pt x="16150" y="9915"/>
                  </a:cubicBezTo>
                  <a:cubicBezTo>
                    <a:pt x="16163" y="9894"/>
                    <a:pt x="16178" y="9873"/>
                    <a:pt x="16191" y="9852"/>
                  </a:cubicBezTo>
                  <a:lnTo>
                    <a:pt x="16199" y="9839"/>
                  </a:lnTo>
                  <a:cubicBezTo>
                    <a:pt x="16759" y="8976"/>
                    <a:pt x="17057" y="7969"/>
                    <a:pt x="17055" y="6939"/>
                  </a:cubicBezTo>
                  <a:cubicBezTo>
                    <a:pt x="17055" y="6888"/>
                    <a:pt x="17055" y="6838"/>
                    <a:pt x="17054" y="6787"/>
                  </a:cubicBezTo>
                  <a:cubicBezTo>
                    <a:pt x="17054" y="6769"/>
                    <a:pt x="17052" y="6751"/>
                    <a:pt x="17051" y="6735"/>
                  </a:cubicBezTo>
                  <a:cubicBezTo>
                    <a:pt x="17051" y="6701"/>
                    <a:pt x="17050" y="6669"/>
                    <a:pt x="17047" y="6637"/>
                  </a:cubicBezTo>
                  <a:cubicBezTo>
                    <a:pt x="17045" y="6614"/>
                    <a:pt x="17044" y="6592"/>
                    <a:pt x="17042" y="6571"/>
                  </a:cubicBezTo>
                  <a:cubicBezTo>
                    <a:pt x="17041" y="6543"/>
                    <a:pt x="17039" y="6517"/>
                    <a:pt x="17036" y="6489"/>
                  </a:cubicBezTo>
                  <a:cubicBezTo>
                    <a:pt x="17034" y="6462"/>
                    <a:pt x="17032" y="6439"/>
                    <a:pt x="17031" y="6414"/>
                  </a:cubicBezTo>
                  <a:cubicBezTo>
                    <a:pt x="17028" y="6392"/>
                    <a:pt x="17025" y="6372"/>
                    <a:pt x="17023" y="6350"/>
                  </a:cubicBezTo>
                  <a:cubicBezTo>
                    <a:pt x="16949" y="5676"/>
                    <a:pt x="16748" y="5023"/>
                    <a:pt x="16427" y="4425"/>
                  </a:cubicBezTo>
                  <a:lnTo>
                    <a:pt x="20340" y="4425"/>
                  </a:lnTo>
                  <a:lnTo>
                    <a:pt x="20340" y="11743"/>
                  </a:lnTo>
                  <a:cubicBezTo>
                    <a:pt x="20340" y="11933"/>
                    <a:pt x="20494" y="12086"/>
                    <a:pt x="20684" y="12086"/>
                  </a:cubicBezTo>
                  <a:cubicBezTo>
                    <a:pt x="20872" y="12086"/>
                    <a:pt x="21026" y="11933"/>
                    <a:pt x="21026" y="11743"/>
                  </a:cubicBezTo>
                  <a:lnTo>
                    <a:pt x="21026" y="717"/>
                  </a:lnTo>
                  <a:cubicBezTo>
                    <a:pt x="21991" y="885"/>
                    <a:pt x="22693" y="1722"/>
                    <a:pt x="22694" y="2700"/>
                  </a:cubicBezTo>
                  <a:lnTo>
                    <a:pt x="22694" y="15477"/>
                  </a:lnTo>
                  <a:cubicBezTo>
                    <a:pt x="22654" y="15430"/>
                    <a:pt x="22612" y="15385"/>
                    <a:pt x="22568" y="15342"/>
                  </a:cubicBezTo>
                  <a:cubicBezTo>
                    <a:pt x="22149" y="14931"/>
                    <a:pt x="21608" y="14669"/>
                    <a:pt x="21026" y="14596"/>
                  </a:cubicBezTo>
                  <a:lnTo>
                    <a:pt x="21026" y="13116"/>
                  </a:lnTo>
                  <a:cubicBezTo>
                    <a:pt x="21026" y="12926"/>
                    <a:pt x="20872" y="12773"/>
                    <a:pt x="20684" y="12773"/>
                  </a:cubicBezTo>
                  <a:cubicBezTo>
                    <a:pt x="20494" y="12773"/>
                    <a:pt x="20340" y="12926"/>
                    <a:pt x="20340" y="13116"/>
                  </a:cubicBezTo>
                  <a:lnTo>
                    <a:pt x="20340" y="14918"/>
                  </a:lnTo>
                  <a:cubicBezTo>
                    <a:pt x="20340" y="15107"/>
                    <a:pt x="20494" y="15261"/>
                    <a:pt x="20684" y="15261"/>
                  </a:cubicBezTo>
                  <a:cubicBezTo>
                    <a:pt x="20717" y="15261"/>
                    <a:pt x="20752" y="15262"/>
                    <a:pt x="20785" y="15264"/>
                  </a:cubicBezTo>
                  <a:cubicBezTo>
                    <a:pt x="20793" y="15264"/>
                    <a:pt x="20801" y="15265"/>
                    <a:pt x="20808" y="15265"/>
                  </a:cubicBezTo>
                  <a:cubicBezTo>
                    <a:pt x="20835" y="15267"/>
                    <a:pt x="20861" y="15268"/>
                    <a:pt x="20885" y="15271"/>
                  </a:cubicBezTo>
                  <a:cubicBezTo>
                    <a:pt x="20893" y="15271"/>
                    <a:pt x="20901" y="15272"/>
                    <a:pt x="20909" y="15274"/>
                  </a:cubicBezTo>
                  <a:cubicBezTo>
                    <a:pt x="20935" y="15277"/>
                    <a:pt x="20961" y="15280"/>
                    <a:pt x="20987" y="15284"/>
                  </a:cubicBezTo>
                  <a:cubicBezTo>
                    <a:pt x="20991" y="15284"/>
                    <a:pt x="20997" y="15285"/>
                    <a:pt x="21001" y="15287"/>
                  </a:cubicBezTo>
                  <a:cubicBezTo>
                    <a:pt x="21030" y="15291"/>
                    <a:pt x="21059" y="15296"/>
                    <a:pt x="21087" y="15301"/>
                  </a:cubicBezTo>
                  <a:lnTo>
                    <a:pt x="21093" y="15303"/>
                  </a:lnTo>
                  <a:cubicBezTo>
                    <a:pt x="21705" y="15432"/>
                    <a:pt x="22224" y="15837"/>
                    <a:pt x="22496" y="16401"/>
                  </a:cubicBezTo>
                  <a:lnTo>
                    <a:pt x="22497" y="16404"/>
                  </a:lnTo>
                  <a:cubicBezTo>
                    <a:pt x="22510" y="16430"/>
                    <a:pt x="22523" y="16459"/>
                    <a:pt x="22533" y="16485"/>
                  </a:cubicBezTo>
                  <a:cubicBezTo>
                    <a:pt x="22536" y="16492"/>
                    <a:pt x="22539" y="16498"/>
                    <a:pt x="22542" y="16504"/>
                  </a:cubicBezTo>
                  <a:cubicBezTo>
                    <a:pt x="22551" y="16526"/>
                    <a:pt x="22560" y="16548"/>
                    <a:pt x="22568" y="16571"/>
                  </a:cubicBezTo>
                  <a:cubicBezTo>
                    <a:pt x="22573" y="16582"/>
                    <a:pt x="22577" y="16594"/>
                    <a:pt x="22581" y="16607"/>
                  </a:cubicBezTo>
                  <a:cubicBezTo>
                    <a:pt x="22587" y="16623"/>
                    <a:pt x="22593" y="16640"/>
                    <a:pt x="22599" y="16658"/>
                  </a:cubicBezTo>
                  <a:cubicBezTo>
                    <a:pt x="22606" y="16675"/>
                    <a:pt x="22610" y="16693"/>
                    <a:pt x="22615" y="16710"/>
                  </a:cubicBezTo>
                  <a:cubicBezTo>
                    <a:pt x="22618" y="16722"/>
                    <a:pt x="22622" y="16735"/>
                    <a:pt x="22625" y="16746"/>
                  </a:cubicBezTo>
                  <a:cubicBezTo>
                    <a:pt x="22631" y="16768"/>
                    <a:pt x="22636" y="16791"/>
                    <a:pt x="22642" y="16813"/>
                  </a:cubicBezTo>
                  <a:cubicBezTo>
                    <a:pt x="22644" y="16820"/>
                    <a:pt x="22645" y="16829"/>
                    <a:pt x="22647" y="16835"/>
                  </a:cubicBezTo>
                  <a:cubicBezTo>
                    <a:pt x="22652" y="16862"/>
                    <a:pt x="22658" y="16888"/>
                    <a:pt x="22663" y="16916"/>
                  </a:cubicBezTo>
                  <a:cubicBezTo>
                    <a:pt x="22664" y="16919"/>
                    <a:pt x="22664" y="16922"/>
                    <a:pt x="22664" y="16926"/>
                  </a:cubicBezTo>
                  <a:cubicBezTo>
                    <a:pt x="22670" y="16955"/>
                    <a:pt x="22674" y="16986"/>
                    <a:pt x="22679" y="17016"/>
                  </a:cubicBezTo>
                  <a:cubicBezTo>
                    <a:pt x="22686" y="17080"/>
                    <a:pt x="22692" y="17145"/>
                    <a:pt x="22693" y="17211"/>
                  </a:cubicBezTo>
                  <a:cubicBezTo>
                    <a:pt x="22666" y="18242"/>
                    <a:pt x="21821" y="19062"/>
                    <a:pt x="20791" y="19062"/>
                  </a:cubicBezTo>
                  <a:cubicBezTo>
                    <a:pt x="20788" y="19062"/>
                    <a:pt x="20785" y="19062"/>
                    <a:pt x="20782" y="19062"/>
                  </a:cubicBezTo>
                  <a:lnTo>
                    <a:pt x="2600" y="19062"/>
                  </a:lnTo>
                  <a:cubicBezTo>
                    <a:pt x="2565" y="19064"/>
                    <a:pt x="2530" y="19065"/>
                    <a:pt x="2496" y="19065"/>
                  </a:cubicBezTo>
                  <a:cubicBezTo>
                    <a:pt x="1412" y="19065"/>
                    <a:pt x="559" y="18107"/>
                    <a:pt x="704" y="17016"/>
                  </a:cubicBezTo>
                  <a:cubicBezTo>
                    <a:pt x="708" y="16986"/>
                    <a:pt x="712" y="16955"/>
                    <a:pt x="718" y="16925"/>
                  </a:cubicBezTo>
                  <a:lnTo>
                    <a:pt x="720" y="16915"/>
                  </a:lnTo>
                  <a:cubicBezTo>
                    <a:pt x="724" y="16888"/>
                    <a:pt x="730" y="16861"/>
                    <a:pt x="736" y="16835"/>
                  </a:cubicBezTo>
                  <a:cubicBezTo>
                    <a:pt x="737" y="16828"/>
                    <a:pt x="739" y="16820"/>
                    <a:pt x="740" y="16813"/>
                  </a:cubicBezTo>
                  <a:cubicBezTo>
                    <a:pt x="746" y="16791"/>
                    <a:pt x="752" y="16768"/>
                    <a:pt x="757" y="16746"/>
                  </a:cubicBezTo>
                  <a:cubicBezTo>
                    <a:pt x="760" y="16733"/>
                    <a:pt x="765" y="16722"/>
                    <a:pt x="768" y="16710"/>
                  </a:cubicBezTo>
                  <a:cubicBezTo>
                    <a:pt x="773" y="16691"/>
                    <a:pt x="778" y="16675"/>
                    <a:pt x="784" y="16658"/>
                  </a:cubicBezTo>
                  <a:cubicBezTo>
                    <a:pt x="789" y="16640"/>
                    <a:pt x="795" y="16623"/>
                    <a:pt x="801" y="16607"/>
                  </a:cubicBezTo>
                  <a:cubicBezTo>
                    <a:pt x="805" y="16594"/>
                    <a:pt x="810" y="16582"/>
                    <a:pt x="814" y="16571"/>
                  </a:cubicBezTo>
                  <a:cubicBezTo>
                    <a:pt x="823" y="16548"/>
                    <a:pt x="831" y="16526"/>
                    <a:pt x="840" y="16504"/>
                  </a:cubicBezTo>
                  <a:cubicBezTo>
                    <a:pt x="843" y="16498"/>
                    <a:pt x="844" y="16491"/>
                    <a:pt x="847" y="16485"/>
                  </a:cubicBezTo>
                  <a:cubicBezTo>
                    <a:pt x="859" y="16458"/>
                    <a:pt x="872" y="16430"/>
                    <a:pt x="884" y="16404"/>
                  </a:cubicBezTo>
                  <a:cubicBezTo>
                    <a:pt x="885" y="16402"/>
                    <a:pt x="885" y="16401"/>
                    <a:pt x="887" y="16400"/>
                  </a:cubicBezTo>
                  <a:cubicBezTo>
                    <a:pt x="1158" y="15837"/>
                    <a:pt x="1677" y="15430"/>
                    <a:pt x="2289" y="15303"/>
                  </a:cubicBezTo>
                  <a:cubicBezTo>
                    <a:pt x="2291" y="15303"/>
                    <a:pt x="2294" y="15301"/>
                    <a:pt x="2295" y="15301"/>
                  </a:cubicBezTo>
                  <a:cubicBezTo>
                    <a:pt x="2323" y="15296"/>
                    <a:pt x="2352" y="15290"/>
                    <a:pt x="2381" y="15285"/>
                  </a:cubicBezTo>
                  <a:cubicBezTo>
                    <a:pt x="2385" y="15285"/>
                    <a:pt x="2391" y="15284"/>
                    <a:pt x="2395" y="15284"/>
                  </a:cubicBezTo>
                  <a:cubicBezTo>
                    <a:pt x="2421" y="15280"/>
                    <a:pt x="2448" y="15277"/>
                    <a:pt x="2474" y="15274"/>
                  </a:cubicBezTo>
                  <a:cubicBezTo>
                    <a:pt x="2481" y="15272"/>
                    <a:pt x="2488" y="15271"/>
                    <a:pt x="2497" y="15271"/>
                  </a:cubicBezTo>
                  <a:cubicBezTo>
                    <a:pt x="2522" y="15268"/>
                    <a:pt x="2548" y="15267"/>
                    <a:pt x="2574" y="15265"/>
                  </a:cubicBezTo>
                  <a:cubicBezTo>
                    <a:pt x="2581" y="15265"/>
                    <a:pt x="2590" y="15264"/>
                    <a:pt x="2597" y="15262"/>
                  </a:cubicBezTo>
                  <a:cubicBezTo>
                    <a:pt x="2630" y="15261"/>
                    <a:pt x="2665" y="15261"/>
                    <a:pt x="2699" y="15261"/>
                  </a:cubicBezTo>
                  <a:cubicBezTo>
                    <a:pt x="2889" y="15261"/>
                    <a:pt x="3042" y="15107"/>
                    <a:pt x="3042" y="14917"/>
                  </a:cubicBezTo>
                  <a:lnTo>
                    <a:pt x="3042" y="7048"/>
                  </a:lnTo>
                  <a:cubicBezTo>
                    <a:pt x="3042" y="6859"/>
                    <a:pt x="2889" y="6706"/>
                    <a:pt x="2699" y="6706"/>
                  </a:cubicBezTo>
                  <a:cubicBezTo>
                    <a:pt x="2510" y="6706"/>
                    <a:pt x="2356" y="6859"/>
                    <a:pt x="2356" y="7048"/>
                  </a:cubicBezTo>
                  <a:lnTo>
                    <a:pt x="2356" y="14595"/>
                  </a:lnTo>
                  <a:cubicBezTo>
                    <a:pt x="1774" y="14669"/>
                    <a:pt x="1233" y="14931"/>
                    <a:pt x="814" y="15340"/>
                  </a:cubicBezTo>
                  <a:cubicBezTo>
                    <a:pt x="770" y="15384"/>
                    <a:pt x="728" y="15430"/>
                    <a:pt x="686" y="15475"/>
                  </a:cubicBezTo>
                  <a:lnTo>
                    <a:pt x="686" y="2699"/>
                  </a:lnTo>
                  <a:cubicBezTo>
                    <a:pt x="688" y="1721"/>
                    <a:pt x="1391" y="884"/>
                    <a:pt x="2356" y="715"/>
                  </a:cubicBezTo>
                  <a:close/>
                  <a:moveTo>
                    <a:pt x="2699" y="0"/>
                  </a:moveTo>
                  <a:cubicBezTo>
                    <a:pt x="1210" y="0"/>
                    <a:pt x="0" y="1212"/>
                    <a:pt x="0" y="2699"/>
                  </a:cubicBezTo>
                  <a:lnTo>
                    <a:pt x="0" y="17271"/>
                  </a:lnTo>
                  <a:cubicBezTo>
                    <a:pt x="0" y="17296"/>
                    <a:pt x="3" y="17322"/>
                    <a:pt x="7" y="17345"/>
                  </a:cubicBezTo>
                  <a:cubicBezTo>
                    <a:pt x="112" y="18700"/>
                    <a:pt x="1241" y="19748"/>
                    <a:pt x="2600" y="19748"/>
                  </a:cubicBezTo>
                  <a:lnTo>
                    <a:pt x="20778" y="19748"/>
                  </a:lnTo>
                  <a:cubicBezTo>
                    <a:pt x="22136" y="19746"/>
                    <a:pt x="23265" y="18700"/>
                    <a:pt x="23369" y="17345"/>
                  </a:cubicBezTo>
                  <a:cubicBezTo>
                    <a:pt x="23373" y="17322"/>
                    <a:pt x="23376" y="17296"/>
                    <a:pt x="23376" y="17271"/>
                  </a:cubicBezTo>
                  <a:lnTo>
                    <a:pt x="23376" y="2699"/>
                  </a:lnTo>
                  <a:cubicBezTo>
                    <a:pt x="23376" y="1212"/>
                    <a:pt x="22166" y="0"/>
                    <a:pt x="20678" y="0"/>
                  </a:cubicBezTo>
                  <a:cubicBezTo>
                    <a:pt x="20488" y="0"/>
                    <a:pt x="20334" y="154"/>
                    <a:pt x="20334" y="344"/>
                  </a:cubicBezTo>
                  <a:lnTo>
                    <a:pt x="20334" y="3739"/>
                  </a:lnTo>
                  <a:lnTo>
                    <a:pt x="15980" y="3739"/>
                  </a:lnTo>
                  <a:cubicBezTo>
                    <a:pt x="15011" y="2452"/>
                    <a:pt x="13475" y="1619"/>
                    <a:pt x="11748" y="1619"/>
                  </a:cubicBezTo>
                  <a:cubicBezTo>
                    <a:pt x="10022" y="1619"/>
                    <a:pt x="8486" y="2452"/>
                    <a:pt x="7517" y="3739"/>
                  </a:cubicBezTo>
                  <a:lnTo>
                    <a:pt x="3041" y="3739"/>
                  </a:lnTo>
                  <a:lnTo>
                    <a:pt x="3041" y="344"/>
                  </a:lnTo>
                  <a:cubicBezTo>
                    <a:pt x="3041" y="154"/>
                    <a:pt x="2887" y="0"/>
                    <a:pt x="26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" name="Google Shape;1456;p46"/>
          <p:cNvGrpSpPr/>
          <p:nvPr/>
        </p:nvGrpSpPr>
        <p:grpSpPr>
          <a:xfrm>
            <a:off x="12290355" y="1723203"/>
            <a:ext cx="854413" cy="913963"/>
            <a:chOff x="5900600" y="1141100"/>
            <a:chExt cx="546300" cy="584375"/>
          </a:xfrm>
        </p:grpSpPr>
        <p:sp>
          <p:nvSpPr>
            <p:cNvPr id="1457" name="Google Shape;1457;p46"/>
            <p:cNvSpPr/>
            <p:nvPr/>
          </p:nvSpPr>
          <p:spPr>
            <a:xfrm>
              <a:off x="6001650" y="1517700"/>
              <a:ext cx="317725" cy="207775"/>
            </a:xfrm>
            <a:custGeom>
              <a:rect b="b" l="l" r="r" t="t"/>
              <a:pathLst>
                <a:path extrusionOk="0" h="8311" w="12709">
                  <a:moveTo>
                    <a:pt x="4274" y="1"/>
                  </a:moveTo>
                  <a:cubicBezTo>
                    <a:pt x="4083" y="1"/>
                    <a:pt x="3930" y="157"/>
                    <a:pt x="3935" y="348"/>
                  </a:cubicBezTo>
                  <a:lnTo>
                    <a:pt x="3935" y="4886"/>
                  </a:lnTo>
                  <a:lnTo>
                    <a:pt x="341" y="4886"/>
                  </a:lnTo>
                  <a:cubicBezTo>
                    <a:pt x="152" y="4886"/>
                    <a:pt x="2" y="5038"/>
                    <a:pt x="2" y="5225"/>
                  </a:cubicBezTo>
                  <a:lnTo>
                    <a:pt x="2" y="7971"/>
                  </a:lnTo>
                  <a:cubicBezTo>
                    <a:pt x="0" y="8158"/>
                    <a:pt x="152" y="8311"/>
                    <a:pt x="341" y="8311"/>
                  </a:cubicBezTo>
                  <a:lnTo>
                    <a:pt x="12369" y="8311"/>
                  </a:lnTo>
                  <a:cubicBezTo>
                    <a:pt x="12557" y="8311"/>
                    <a:pt x="12709" y="8158"/>
                    <a:pt x="12709" y="7971"/>
                  </a:cubicBezTo>
                  <a:lnTo>
                    <a:pt x="12709" y="5296"/>
                  </a:lnTo>
                  <a:cubicBezTo>
                    <a:pt x="12709" y="5109"/>
                    <a:pt x="12557" y="4957"/>
                    <a:pt x="12369" y="4957"/>
                  </a:cubicBezTo>
                  <a:cubicBezTo>
                    <a:pt x="12181" y="4957"/>
                    <a:pt x="12028" y="5109"/>
                    <a:pt x="12028" y="5296"/>
                  </a:cubicBezTo>
                  <a:lnTo>
                    <a:pt x="12028" y="7632"/>
                  </a:lnTo>
                  <a:lnTo>
                    <a:pt x="681" y="7632"/>
                  </a:lnTo>
                  <a:lnTo>
                    <a:pt x="681" y="5564"/>
                  </a:lnTo>
                  <a:lnTo>
                    <a:pt x="4274" y="5564"/>
                  </a:lnTo>
                  <a:cubicBezTo>
                    <a:pt x="4461" y="5564"/>
                    <a:pt x="4614" y="5412"/>
                    <a:pt x="4614" y="5225"/>
                  </a:cubicBezTo>
                  <a:lnTo>
                    <a:pt x="4614" y="348"/>
                  </a:lnTo>
                  <a:cubicBezTo>
                    <a:pt x="4618" y="157"/>
                    <a:pt x="4464" y="1"/>
                    <a:pt x="4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5900600" y="1225950"/>
              <a:ext cx="216400" cy="274800"/>
            </a:xfrm>
            <a:custGeom>
              <a:rect b="b" l="l" r="r" t="t"/>
              <a:pathLst>
                <a:path extrusionOk="0" h="10992" w="8656">
                  <a:moveTo>
                    <a:pt x="3466" y="1"/>
                  </a:moveTo>
                  <a:cubicBezTo>
                    <a:pt x="3321" y="1"/>
                    <a:pt x="3191" y="94"/>
                    <a:pt x="3144" y="233"/>
                  </a:cubicBezTo>
                  <a:lnTo>
                    <a:pt x="2287" y="2785"/>
                  </a:lnTo>
                  <a:lnTo>
                    <a:pt x="685" y="2785"/>
                  </a:lnTo>
                  <a:lnTo>
                    <a:pt x="685" y="1394"/>
                  </a:lnTo>
                  <a:cubicBezTo>
                    <a:pt x="689" y="1204"/>
                    <a:pt x="536" y="1045"/>
                    <a:pt x="346" y="1045"/>
                  </a:cubicBezTo>
                  <a:cubicBezTo>
                    <a:pt x="154" y="1045"/>
                    <a:pt x="0" y="1204"/>
                    <a:pt x="6" y="1394"/>
                  </a:cubicBezTo>
                  <a:lnTo>
                    <a:pt x="6" y="3126"/>
                  </a:lnTo>
                  <a:cubicBezTo>
                    <a:pt x="5" y="3313"/>
                    <a:pt x="157" y="3465"/>
                    <a:pt x="344" y="3465"/>
                  </a:cubicBezTo>
                  <a:lnTo>
                    <a:pt x="2530" y="3465"/>
                  </a:lnTo>
                  <a:cubicBezTo>
                    <a:pt x="2677" y="3465"/>
                    <a:pt x="2806" y="3372"/>
                    <a:pt x="2853" y="3233"/>
                  </a:cubicBezTo>
                  <a:lnTo>
                    <a:pt x="3711" y="680"/>
                  </a:lnTo>
                  <a:lnTo>
                    <a:pt x="7977" y="680"/>
                  </a:lnTo>
                  <a:lnTo>
                    <a:pt x="7977" y="10660"/>
                  </a:lnTo>
                  <a:cubicBezTo>
                    <a:pt x="7981" y="10844"/>
                    <a:pt x="8132" y="10992"/>
                    <a:pt x="8316" y="10992"/>
                  </a:cubicBezTo>
                  <a:cubicBezTo>
                    <a:pt x="8500" y="10992"/>
                    <a:pt x="8651" y="10844"/>
                    <a:pt x="8656" y="10660"/>
                  </a:cubicBezTo>
                  <a:lnTo>
                    <a:pt x="8656" y="342"/>
                  </a:lnTo>
                  <a:cubicBezTo>
                    <a:pt x="8656" y="153"/>
                    <a:pt x="8503" y="2"/>
                    <a:pt x="8316" y="2"/>
                  </a:cubicBezTo>
                  <a:lnTo>
                    <a:pt x="83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6"/>
            <p:cNvSpPr/>
            <p:nvPr/>
          </p:nvSpPr>
          <p:spPr>
            <a:xfrm>
              <a:off x="5900700" y="1141100"/>
              <a:ext cx="546200" cy="452100"/>
            </a:xfrm>
            <a:custGeom>
              <a:rect b="b" l="l" r="r" t="t"/>
              <a:pathLst>
                <a:path extrusionOk="0" h="18084" w="21848">
                  <a:moveTo>
                    <a:pt x="16244" y="10675"/>
                  </a:moveTo>
                  <a:cubicBezTo>
                    <a:pt x="16314" y="10675"/>
                    <a:pt x="16383" y="10702"/>
                    <a:pt x="16436" y="10755"/>
                  </a:cubicBezTo>
                  <a:cubicBezTo>
                    <a:pt x="16608" y="10926"/>
                    <a:pt x="16486" y="11220"/>
                    <a:pt x="16243" y="11220"/>
                  </a:cubicBezTo>
                  <a:cubicBezTo>
                    <a:pt x="16001" y="11220"/>
                    <a:pt x="15881" y="10926"/>
                    <a:pt x="16052" y="10755"/>
                  </a:cubicBezTo>
                  <a:cubicBezTo>
                    <a:pt x="16105" y="10702"/>
                    <a:pt x="16175" y="10675"/>
                    <a:pt x="16244" y="10675"/>
                  </a:cubicBezTo>
                  <a:close/>
                  <a:moveTo>
                    <a:pt x="20323" y="11734"/>
                  </a:moveTo>
                  <a:lnTo>
                    <a:pt x="20995" y="12404"/>
                  </a:lnTo>
                  <a:lnTo>
                    <a:pt x="17700" y="15699"/>
                  </a:lnTo>
                  <a:lnTo>
                    <a:pt x="17030" y="15029"/>
                  </a:lnTo>
                  <a:lnTo>
                    <a:pt x="17226" y="14831"/>
                  </a:lnTo>
                  <a:lnTo>
                    <a:pt x="17230" y="14828"/>
                  </a:lnTo>
                  <a:lnTo>
                    <a:pt x="20124" y="11934"/>
                  </a:lnTo>
                  <a:cubicBezTo>
                    <a:pt x="20124" y="11934"/>
                    <a:pt x="20126" y="11933"/>
                    <a:pt x="20127" y="11931"/>
                  </a:cubicBezTo>
                  <a:lnTo>
                    <a:pt x="20323" y="11734"/>
                  </a:lnTo>
                  <a:close/>
                  <a:moveTo>
                    <a:pt x="12973" y="16443"/>
                  </a:moveTo>
                  <a:lnTo>
                    <a:pt x="12973" y="17405"/>
                  </a:lnTo>
                  <a:lnTo>
                    <a:pt x="12013" y="17405"/>
                  </a:lnTo>
                  <a:lnTo>
                    <a:pt x="12013" y="16443"/>
                  </a:lnTo>
                  <a:close/>
                  <a:moveTo>
                    <a:pt x="20447" y="0"/>
                  </a:moveTo>
                  <a:cubicBezTo>
                    <a:pt x="20447" y="0"/>
                    <a:pt x="20446" y="0"/>
                    <a:pt x="20445" y="0"/>
                  </a:cubicBezTo>
                  <a:lnTo>
                    <a:pt x="340" y="0"/>
                  </a:lnTo>
                  <a:cubicBezTo>
                    <a:pt x="153" y="0"/>
                    <a:pt x="1" y="151"/>
                    <a:pt x="1" y="340"/>
                  </a:cubicBezTo>
                  <a:lnTo>
                    <a:pt x="1" y="3430"/>
                  </a:lnTo>
                  <a:cubicBezTo>
                    <a:pt x="5" y="3614"/>
                    <a:pt x="156" y="3760"/>
                    <a:pt x="340" y="3760"/>
                  </a:cubicBezTo>
                  <a:cubicBezTo>
                    <a:pt x="526" y="3760"/>
                    <a:pt x="675" y="3614"/>
                    <a:pt x="680" y="3430"/>
                  </a:cubicBezTo>
                  <a:lnTo>
                    <a:pt x="680" y="679"/>
                  </a:lnTo>
                  <a:lnTo>
                    <a:pt x="20105" y="679"/>
                  </a:lnTo>
                  <a:lnTo>
                    <a:pt x="20105" y="6179"/>
                  </a:lnTo>
                  <a:lnTo>
                    <a:pt x="18502" y="6179"/>
                  </a:lnTo>
                  <a:lnTo>
                    <a:pt x="17645" y="3627"/>
                  </a:lnTo>
                  <a:cubicBezTo>
                    <a:pt x="17598" y="3488"/>
                    <a:pt x="17468" y="3395"/>
                    <a:pt x="17323" y="3395"/>
                  </a:cubicBezTo>
                  <a:lnTo>
                    <a:pt x="12473" y="3395"/>
                  </a:lnTo>
                  <a:cubicBezTo>
                    <a:pt x="12286" y="3395"/>
                    <a:pt x="12133" y="3547"/>
                    <a:pt x="12133" y="3734"/>
                  </a:cubicBezTo>
                  <a:lnTo>
                    <a:pt x="12133" y="15763"/>
                  </a:lnTo>
                  <a:lnTo>
                    <a:pt x="11672" y="15763"/>
                  </a:lnTo>
                  <a:cubicBezTo>
                    <a:pt x="11485" y="15763"/>
                    <a:pt x="11333" y="15915"/>
                    <a:pt x="11333" y="16102"/>
                  </a:cubicBezTo>
                  <a:lnTo>
                    <a:pt x="11333" y="17744"/>
                  </a:lnTo>
                  <a:cubicBezTo>
                    <a:pt x="11333" y="17932"/>
                    <a:pt x="11485" y="18084"/>
                    <a:pt x="11672" y="18084"/>
                  </a:cubicBezTo>
                  <a:lnTo>
                    <a:pt x="13314" y="18084"/>
                  </a:lnTo>
                  <a:cubicBezTo>
                    <a:pt x="13501" y="18084"/>
                    <a:pt x="13654" y="17932"/>
                    <a:pt x="13654" y="17744"/>
                  </a:cubicBezTo>
                  <a:lnTo>
                    <a:pt x="13654" y="16102"/>
                  </a:lnTo>
                  <a:cubicBezTo>
                    <a:pt x="13654" y="15915"/>
                    <a:pt x="13501" y="15763"/>
                    <a:pt x="13314" y="15763"/>
                  </a:cubicBezTo>
                  <a:lnTo>
                    <a:pt x="12812" y="15763"/>
                  </a:lnTo>
                  <a:lnTo>
                    <a:pt x="12812" y="9839"/>
                  </a:lnTo>
                  <a:lnTo>
                    <a:pt x="13857" y="13956"/>
                  </a:lnTo>
                  <a:cubicBezTo>
                    <a:pt x="13887" y="14077"/>
                    <a:pt x="13982" y="14171"/>
                    <a:pt x="14102" y="14203"/>
                  </a:cubicBezTo>
                  <a:lnTo>
                    <a:pt x="16328" y="14769"/>
                  </a:lnTo>
                  <a:lnTo>
                    <a:pt x="16309" y="14786"/>
                  </a:lnTo>
                  <a:cubicBezTo>
                    <a:pt x="16177" y="14920"/>
                    <a:pt x="16177" y="15134"/>
                    <a:pt x="16309" y="15266"/>
                  </a:cubicBezTo>
                  <a:lnTo>
                    <a:pt x="17461" y="16418"/>
                  </a:lnTo>
                  <a:cubicBezTo>
                    <a:pt x="17527" y="16484"/>
                    <a:pt x="17614" y="16517"/>
                    <a:pt x="17701" y="16517"/>
                  </a:cubicBezTo>
                  <a:cubicBezTo>
                    <a:pt x="17788" y="16517"/>
                    <a:pt x="17875" y="16484"/>
                    <a:pt x="17941" y="16418"/>
                  </a:cubicBezTo>
                  <a:lnTo>
                    <a:pt x="21716" y="12643"/>
                  </a:lnTo>
                  <a:cubicBezTo>
                    <a:pt x="21848" y="12511"/>
                    <a:pt x="21848" y="12297"/>
                    <a:pt x="21716" y="12163"/>
                  </a:cubicBezTo>
                  <a:lnTo>
                    <a:pt x="20564" y="11011"/>
                  </a:lnTo>
                  <a:cubicBezTo>
                    <a:pt x="20497" y="10945"/>
                    <a:pt x="20410" y="10912"/>
                    <a:pt x="20323" y="10912"/>
                  </a:cubicBezTo>
                  <a:cubicBezTo>
                    <a:pt x="20236" y="10912"/>
                    <a:pt x="20150" y="10945"/>
                    <a:pt x="20084" y="11011"/>
                  </a:cubicBezTo>
                  <a:lnTo>
                    <a:pt x="20065" y="11030"/>
                  </a:lnTo>
                  <a:lnTo>
                    <a:pt x="19499" y="8806"/>
                  </a:lnTo>
                  <a:cubicBezTo>
                    <a:pt x="19468" y="8684"/>
                    <a:pt x="19374" y="8591"/>
                    <a:pt x="19254" y="8560"/>
                  </a:cubicBezTo>
                  <a:lnTo>
                    <a:pt x="16632" y="7895"/>
                  </a:lnTo>
                  <a:cubicBezTo>
                    <a:pt x="16602" y="7887"/>
                    <a:pt x="16571" y="7883"/>
                    <a:pt x="16541" y="7883"/>
                  </a:cubicBezTo>
                  <a:cubicBezTo>
                    <a:pt x="16390" y="7883"/>
                    <a:pt x="16251" y="7985"/>
                    <a:pt x="16212" y="8139"/>
                  </a:cubicBezTo>
                  <a:cubicBezTo>
                    <a:pt x="16165" y="8325"/>
                    <a:pt x="16280" y="8512"/>
                    <a:pt x="16465" y="8554"/>
                  </a:cubicBezTo>
                  <a:lnTo>
                    <a:pt x="18890" y="9169"/>
                  </a:lnTo>
                  <a:lnTo>
                    <a:pt x="19506" y="11589"/>
                  </a:lnTo>
                  <a:lnTo>
                    <a:pt x="16886" y="14209"/>
                  </a:lnTo>
                  <a:lnTo>
                    <a:pt x="14466" y="13592"/>
                  </a:lnTo>
                  <a:lnTo>
                    <a:pt x="13126" y="8309"/>
                  </a:lnTo>
                  <a:lnTo>
                    <a:pt x="15376" y="10560"/>
                  </a:lnTo>
                  <a:cubicBezTo>
                    <a:pt x="15189" y="10979"/>
                    <a:pt x="15327" y="11471"/>
                    <a:pt x="15705" y="11731"/>
                  </a:cubicBezTo>
                  <a:cubicBezTo>
                    <a:pt x="15868" y="11844"/>
                    <a:pt x="16056" y="11899"/>
                    <a:pt x="16243" y="11899"/>
                  </a:cubicBezTo>
                  <a:cubicBezTo>
                    <a:pt x="16489" y="11899"/>
                    <a:pt x="16732" y="11804"/>
                    <a:pt x="16917" y="11621"/>
                  </a:cubicBezTo>
                  <a:cubicBezTo>
                    <a:pt x="17242" y="11296"/>
                    <a:pt x="17288" y="10786"/>
                    <a:pt x="17028" y="10409"/>
                  </a:cubicBezTo>
                  <a:cubicBezTo>
                    <a:pt x="16845" y="10144"/>
                    <a:pt x="16549" y="9997"/>
                    <a:pt x="16244" y="9997"/>
                  </a:cubicBezTo>
                  <a:cubicBezTo>
                    <a:pt x="16114" y="9997"/>
                    <a:pt x="15982" y="10024"/>
                    <a:pt x="15856" y="10080"/>
                  </a:cubicBezTo>
                  <a:lnTo>
                    <a:pt x="13606" y="7828"/>
                  </a:lnTo>
                  <a:lnTo>
                    <a:pt x="15110" y="8210"/>
                  </a:lnTo>
                  <a:cubicBezTo>
                    <a:pt x="15141" y="8218"/>
                    <a:pt x="15171" y="8222"/>
                    <a:pt x="15201" y="8222"/>
                  </a:cubicBezTo>
                  <a:cubicBezTo>
                    <a:pt x="15353" y="8222"/>
                    <a:pt x="15492" y="8120"/>
                    <a:pt x="15531" y="7966"/>
                  </a:cubicBezTo>
                  <a:cubicBezTo>
                    <a:pt x="15578" y="7782"/>
                    <a:pt x="15463" y="7595"/>
                    <a:pt x="15277" y="7551"/>
                  </a:cubicBezTo>
                  <a:lnTo>
                    <a:pt x="12812" y="6926"/>
                  </a:lnTo>
                  <a:lnTo>
                    <a:pt x="12812" y="4074"/>
                  </a:lnTo>
                  <a:lnTo>
                    <a:pt x="17079" y="4074"/>
                  </a:lnTo>
                  <a:lnTo>
                    <a:pt x="17936" y="6627"/>
                  </a:lnTo>
                  <a:cubicBezTo>
                    <a:pt x="17983" y="6765"/>
                    <a:pt x="18113" y="6858"/>
                    <a:pt x="18259" y="6858"/>
                  </a:cubicBezTo>
                  <a:lnTo>
                    <a:pt x="20445" y="6858"/>
                  </a:lnTo>
                  <a:cubicBezTo>
                    <a:pt x="20632" y="6858"/>
                    <a:pt x="20784" y="6705"/>
                    <a:pt x="20784" y="6518"/>
                  </a:cubicBezTo>
                  <a:lnTo>
                    <a:pt x="20784" y="340"/>
                  </a:lnTo>
                  <a:cubicBezTo>
                    <a:pt x="20784" y="152"/>
                    <a:pt x="20633" y="0"/>
                    <a:pt x="204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" name="Google Shape;1460;p46"/>
          <p:cNvGrpSpPr/>
          <p:nvPr/>
        </p:nvGrpSpPr>
        <p:grpSpPr>
          <a:xfrm>
            <a:off x="11205927" y="1723203"/>
            <a:ext cx="690897" cy="913963"/>
            <a:chOff x="5368950" y="1194925"/>
            <a:chExt cx="441750" cy="584375"/>
          </a:xfrm>
        </p:grpSpPr>
        <p:sp>
          <p:nvSpPr>
            <p:cNvPr id="1461" name="Google Shape;1461;p46"/>
            <p:cNvSpPr/>
            <p:nvPr/>
          </p:nvSpPr>
          <p:spPr>
            <a:xfrm>
              <a:off x="5466825" y="1294975"/>
              <a:ext cx="246000" cy="314200"/>
            </a:xfrm>
            <a:custGeom>
              <a:rect b="b" l="l" r="r" t="t"/>
              <a:pathLst>
                <a:path extrusionOk="0" h="12568" w="9840">
                  <a:moveTo>
                    <a:pt x="4921" y="1834"/>
                  </a:moveTo>
                  <a:cubicBezTo>
                    <a:pt x="6278" y="1834"/>
                    <a:pt x="7385" y="2941"/>
                    <a:pt x="7385" y="4299"/>
                  </a:cubicBezTo>
                  <a:lnTo>
                    <a:pt x="7385" y="4954"/>
                  </a:lnTo>
                  <a:lnTo>
                    <a:pt x="2456" y="4954"/>
                  </a:lnTo>
                  <a:lnTo>
                    <a:pt x="2456" y="4299"/>
                  </a:lnTo>
                  <a:cubicBezTo>
                    <a:pt x="2456" y="2940"/>
                    <a:pt x="3563" y="1834"/>
                    <a:pt x="4921" y="1834"/>
                  </a:cubicBezTo>
                  <a:close/>
                  <a:moveTo>
                    <a:pt x="4921" y="685"/>
                  </a:moveTo>
                  <a:cubicBezTo>
                    <a:pt x="6913" y="685"/>
                    <a:pt x="8534" y="2306"/>
                    <a:pt x="8534" y="4299"/>
                  </a:cubicBezTo>
                  <a:lnTo>
                    <a:pt x="8534" y="4954"/>
                  </a:lnTo>
                  <a:lnTo>
                    <a:pt x="8068" y="4954"/>
                  </a:lnTo>
                  <a:lnTo>
                    <a:pt x="8068" y="4299"/>
                  </a:lnTo>
                  <a:cubicBezTo>
                    <a:pt x="8068" y="2563"/>
                    <a:pt x="6656" y="1151"/>
                    <a:pt x="4921" y="1151"/>
                  </a:cubicBezTo>
                  <a:cubicBezTo>
                    <a:pt x="3185" y="1151"/>
                    <a:pt x="1773" y="2563"/>
                    <a:pt x="1773" y="4299"/>
                  </a:cubicBezTo>
                  <a:lnTo>
                    <a:pt x="1773" y="4954"/>
                  </a:lnTo>
                  <a:lnTo>
                    <a:pt x="1307" y="4954"/>
                  </a:lnTo>
                  <a:lnTo>
                    <a:pt x="1307" y="4299"/>
                  </a:lnTo>
                  <a:cubicBezTo>
                    <a:pt x="1307" y="2306"/>
                    <a:pt x="2928" y="685"/>
                    <a:pt x="4921" y="685"/>
                  </a:cubicBezTo>
                  <a:close/>
                  <a:moveTo>
                    <a:pt x="4920" y="1"/>
                  </a:moveTo>
                  <a:cubicBezTo>
                    <a:pt x="2549" y="1"/>
                    <a:pt x="623" y="1929"/>
                    <a:pt x="623" y="4299"/>
                  </a:cubicBezTo>
                  <a:lnTo>
                    <a:pt x="623" y="4954"/>
                  </a:lnTo>
                  <a:lnTo>
                    <a:pt x="343" y="4954"/>
                  </a:lnTo>
                  <a:cubicBezTo>
                    <a:pt x="154" y="4954"/>
                    <a:pt x="2" y="5106"/>
                    <a:pt x="0" y="5294"/>
                  </a:cubicBezTo>
                  <a:lnTo>
                    <a:pt x="0" y="8329"/>
                  </a:lnTo>
                  <a:cubicBezTo>
                    <a:pt x="4" y="8515"/>
                    <a:pt x="157" y="8663"/>
                    <a:pt x="343" y="8663"/>
                  </a:cubicBezTo>
                  <a:cubicBezTo>
                    <a:pt x="528" y="8663"/>
                    <a:pt x="681" y="8515"/>
                    <a:pt x="685" y="8329"/>
                  </a:cubicBezTo>
                  <a:lnTo>
                    <a:pt x="685" y="5637"/>
                  </a:lnTo>
                  <a:lnTo>
                    <a:pt x="9156" y="5637"/>
                  </a:lnTo>
                  <a:lnTo>
                    <a:pt x="9156" y="11884"/>
                  </a:lnTo>
                  <a:lnTo>
                    <a:pt x="685" y="11884"/>
                  </a:lnTo>
                  <a:lnTo>
                    <a:pt x="685" y="9696"/>
                  </a:lnTo>
                  <a:cubicBezTo>
                    <a:pt x="681" y="9510"/>
                    <a:pt x="528" y="9362"/>
                    <a:pt x="343" y="9362"/>
                  </a:cubicBezTo>
                  <a:cubicBezTo>
                    <a:pt x="157" y="9362"/>
                    <a:pt x="4" y="9510"/>
                    <a:pt x="2" y="9696"/>
                  </a:cubicBezTo>
                  <a:lnTo>
                    <a:pt x="2" y="12225"/>
                  </a:lnTo>
                  <a:cubicBezTo>
                    <a:pt x="2" y="12413"/>
                    <a:pt x="154" y="12567"/>
                    <a:pt x="343" y="12567"/>
                  </a:cubicBezTo>
                  <a:lnTo>
                    <a:pt x="9498" y="12567"/>
                  </a:lnTo>
                  <a:cubicBezTo>
                    <a:pt x="9687" y="12567"/>
                    <a:pt x="9839" y="12413"/>
                    <a:pt x="9839" y="12225"/>
                  </a:cubicBezTo>
                  <a:lnTo>
                    <a:pt x="9839" y="5294"/>
                  </a:lnTo>
                  <a:cubicBezTo>
                    <a:pt x="9839" y="5106"/>
                    <a:pt x="9687" y="4952"/>
                    <a:pt x="9498" y="4952"/>
                  </a:cubicBezTo>
                  <a:lnTo>
                    <a:pt x="9498" y="4954"/>
                  </a:lnTo>
                  <a:lnTo>
                    <a:pt x="9218" y="4954"/>
                  </a:lnTo>
                  <a:lnTo>
                    <a:pt x="9218" y="4299"/>
                  </a:lnTo>
                  <a:cubicBezTo>
                    <a:pt x="9218" y="1929"/>
                    <a:pt x="7290" y="1"/>
                    <a:pt x="49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5553500" y="1456025"/>
              <a:ext cx="72600" cy="109400"/>
            </a:xfrm>
            <a:custGeom>
              <a:rect b="b" l="l" r="r" t="t"/>
              <a:pathLst>
                <a:path extrusionOk="0" h="4376" w="2904">
                  <a:moveTo>
                    <a:pt x="1453" y="685"/>
                  </a:moveTo>
                  <a:cubicBezTo>
                    <a:pt x="1746" y="685"/>
                    <a:pt x="2004" y="879"/>
                    <a:pt x="2084" y="1162"/>
                  </a:cubicBezTo>
                  <a:cubicBezTo>
                    <a:pt x="2165" y="1444"/>
                    <a:pt x="2048" y="1745"/>
                    <a:pt x="1798" y="1901"/>
                  </a:cubicBezTo>
                  <a:cubicBezTo>
                    <a:pt x="1698" y="1963"/>
                    <a:pt x="1637" y="2072"/>
                    <a:pt x="1637" y="2191"/>
                  </a:cubicBezTo>
                  <a:lnTo>
                    <a:pt x="1637" y="3508"/>
                  </a:lnTo>
                  <a:cubicBezTo>
                    <a:pt x="1640" y="3611"/>
                    <a:pt x="1556" y="3697"/>
                    <a:pt x="1453" y="3697"/>
                  </a:cubicBezTo>
                  <a:cubicBezTo>
                    <a:pt x="1348" y="3697"/>
                    <a:pt x="1266" y="3611"/>
                    <a:pt x="1268" y="3508"/>
                  </a:cubicBezTo>
                  <a:lnTo>
                    <a:pt x="1268" y="2191"/>
                  </a:lnTo>
                  <a:cubicBezTo>
                    <a:pt x="1268" y="2072"/>
                    <a:pt x="1208" y="1961"/>
                    <a:pt x="1107" y="1901"/>
                  </a:cubicBezTo>
                  <a:cubicBezTo>
                    <a:pt x="858" y="1745"/>
                    <a:pt x="740" y="1444"/>
                    <a:pt x="820" y="1162"/>
                  </a:cubicBezTo>
                  <a:cubicBezTo>
                    <a:pt x="901" y="879"/>
                    <a:pt x="1160" y="685"/>
                    <a:pt x="1453" y="685"/>
                  </a:cubicBezTo>
                  <a:close/>
                  <a:moveTo>
                    <a:pt x="1454" y="0"/>
                  </a:moveTo>
                  <a:cubicBezTo>
                    <a:pt x="891" y="0"/>
                    <a:pt x="389" y="351"/>
                    <a:pt x="195" y="879"/>
                  </a:cubicBezTo>
                  <a:cubicBezTo>
                    <a:pt x="0" y="1407"/>
                    <a:pt x="157" y="1999"/>
                    <a:pt x="587" y="2363"/>
                  </a:cubicBezTo>
                  <a:lnTo>
                    <a:pt x="587" y="3508"/>
                  </a:lnTo>
                  <a:cubicBezTo>
                    <a:pt x="587" y="3987"/>
                    <a:pt x="974" y="4376"/>
                    <a:pt x="1454" y="4376"/>
                  </a:cubicBezTo>
                  <a:cubicBezTo>
                    <a:pt x="1933" y="4376"/>
                    <a:pt x="2322" y="3987"/>
                    <a:pt x="2322" y="3508"/>
                  </a:cubicBezTo>
                  <a:lnTo>
                    <a:pt x="2322" y="2363"/>
                  </a:lnTo>
                  <a:cubicBezTo>
                    <a:pt x="2748" y="1999"/>
                    <a:pt x="2903" y="1407"/>
                    <a:pt x="2711" y="879"/>
                  </a:cubicBezTo>
                  <a:cubicBezTo>
                    <a:pt x="2516" y="353"/>
                    <a:pt x="2016" y="2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5368950" y="1318000"/>
              <a:ext cx="441750" cy="461300"/>
            </a:xfrm>
            <a:custGeom>
              <a:rect b="b" l="l" r="r" t="t"/>
              <a:pathLst>
                <a:path extrusionOk="0" h="18452" w="17670">
                  <a:moveTo>
                    <a:pt x="4004" y="14451"/>
                  </a:moveTo>
                  <a:lnTo>
                    <a:pt x="4004" y="17285"/>
                  </a:lnTo>
                  <a:lnTo>
                    <a:pt x="1169" y="14451"/>
                  </a:lnTo>
                  <a:close/>
                  <a:moveTo>
                    <a:pt x="343" y="1"/>
                  </a:moveTo>
                  <a:cubicBezTo>
                    <a:pt x="158" y="1"/>
                    <a:pt x="5" y="149"/>
                    <a:pt x="1" y="335"/>
                  </a:cubicBezTo>
                  <a:lnTo>
                    <a:pt x="1" y="14108"/>
                  </a:lnTo>
                  <a:lnTo>
                    <a:pt x="1" y="14120"/>
                  </a:lnTo>
                  <a:lnTo>
                    <a:pt x="1" y="14131"/>
                  </a:lnTo>
                  <a:cubicBezTo>
                    <a:pt x="2" y="14146"/>
                    <a:pt x="4" y="14160"/>
                    <a:pt x="7" y="14175"/>
                  </a:cubicBezTo>
                  <a:lnTo>
                    <a:pt x="7" y="14176"/>
                  </a:lnTo>
                  <a:cubicBezTo>
                    <a:pt x="10" y="14189"/>
                    <a:pt x="14" y="14204"/>
                    <a:pt x="18" y="14218"/>
                  </a:cubicBezTo>
                  <a:cubicBezTo>
                    <a:pt x="20" y="14221"/>
                    <a:pt x="21" y="14226"/>
                    <a:pt x="23" y="14229"/>
                  </a:cubicBezTo>
                  <a:cubicBezTo>
                    <a:pt x="27" y="14242"/>
                    <a:pt x="33" y="14255"/>
                    <a:pt x="39" y="14266"/>
                  </a:cubicBezTo>
                  <a:cubicBezTo>
                    <a:pt x="39" y="14268"/>
                    <a:pt x="39" y="14268"/>
                    <a:pt x="40" y="14269"/>
                  </a:cubicBezTo>
                  <a:cubicBezTo>
                    <a:pt x="47" y="14282"/>
                    <a:pt x="56" y="14294"/>
                    <a:pt x="63" y="14305"/>
                  </a:cubicBezTo>
                  <a:cubicBezTo>
                    <a:pt x="66" y="14310"/>
                    <a:pt x="69" y="14313"/>
                    <a:pt x="71" y="14316"/>
                  </a:cubicBezTo>
                  <a:cubicBezTo>
                    <a:pt x="79" y="14327"/>
                    <a:pt x="89" y="14339"/>
                    <a:pt x="100" y="14349"/>
                  </a:cubicBezTo>
                  <a:cubicBezTo>
                    <a:pt x="100" y="14349"/>
                    <a:pt x="100" y="14349"/>
                    <a:pt x="100" y="14350"/>
                  </a:cubicBezTo>
                  <a:lnTo>
                    <a:pt x="4102" y="18352"/>
                  </a:lnTo>
                  <a:cubicBezTo>
                    <a:pt x="4111" y="18360"/>
                    <a:pt x="4118" y="18368"/>
                    <a:pt x="4127" y="18375"/>
                  </a:cubicBezTo>
                  <a:cubicBezTo>
                    <a:pt x="4131" y="18378"/>
                    <a:pt x="4137" y="18381"/>
                    <a:pt x="4141" y="18385"/>
                  </a:cubicBezTo>
                  <a:cubicBezTo>
                    <a:pt x="4146" y="18388"/>
                    <a:pt x="4150" y="18391"/>
                    <a:pt x="4155" y="18395"/>
                  </a:cubicBezTo>
                  <a:cubicBezTo>
                    <a:pt x="4159" y="18398"/>
                    <a:pt x="4166" y="18401"/>
                    <a:pt x="4170" y="18405"/>
                  </a:cubicBezTo>
                  <a:cubicBezTo>
                    <a:pt x="4176" y="18408"/>
                    <a:pt x="4179" y="18410"/>
                    <a:pt x="4184" y="18411"/>
                  </a:cubicBezTo>
                  <a:cubicBezTo>
                    <a:pt x="4188" y="18414"/>
                    <a:pt x="4195" y="18417"/>
                    <a:pt x="4201" y="18420"/>
                  </a:cubicBezTo>
                  <a:cubicBezTo>
                    <a:pt x="4208" y="18423"/>
                    <a:pt x="4210" y="18424"/>
                    <a:pt x="4214" y="18426"/>
                  </a:cubicBezTo>
                  <a:cubicBezTo>
                    <a:pt x="4218" y="18428"/>
                    <a:pt x="4226" y="18430"/>
                    <a:pt x="4231" y="18431"/>
                  </a:cubicBezTo>
                  <a:cubicBezTo>
                    <a:pt x="4236" y="18434"/>
                    <a:pt x="4240" y="18436"/>
                    <a:pt x="4246" y="18437"/>
                  </a:cubicBezTo>
                  <a:cubicBezTo>
                    <a:pt x="4252" y="18439"/>
                    <a:pt x="4256" y="18440"/>
                    <a:pt x="4262" y="18442"/>
                  </a:cubicBezTo>
                  <a:cubicBezTo>
                    <a:pt x="4268" y="18443"/>
                    <a:pt x="4272" y="18444"/>
                    <a:pt x="4278" y="18444"/>
                  </a:cubicBezTo>
                  <a:cubicBezTo>
                    <a:pt x="4284" y="18446"/>
                    <a:pt x="4289" y="18447"/>
                    <a:pt x="4297" y="18447"/>
                  </a:cubicBezTo>
                  <a:cubicBezTo>
                    <a:pt x="4303" y="18449"/>
                    <a:pt x="4307" y="18450"/>
                    <a:pt x="4313" y="18450"/>
                  </a:cubicBezTo>
                  <a:cubicBezTo>
                    <a:pt x="4321" y="18452"/>
                    <a:pt x="4332" y="18452"/>
                    <a:pt x="4342" y="18452"/>
                  </a:cubicBezTo>
                  <a:lnTo>
                    <a:pt x="17327" y="18452"/>
                  </a:lnTo>
                  <a:cubicBezTo>
                    <a:pt x="17518" y="18452"/>
                    <a:pt x="17670" y="18299"/>
                    <a:pt x="17670" y="18109"/>
                  </a:cubicBezTo>
                  <a:lnTo>
                    <a:pt x="17670" y="14567"/>
                  </a:lnTo>
                  <a:cubicBezTo>
                    <a:pt x="17670" y="14378"/>
                    <a:pt x="17518" y="14224"/>
                    <a:pt x="17327" y="14224"/>
                  </a:cubicBezTo>
                  <a:cubicBezTo>
                    <a:pt x="17139" y="14224"/>
                    <a:pt x="16987" y="14377"/>
                    <a:pt x="16987" y="14567"/>
                  </a:cubicBezTo>
                  <a:lnTo>
                    <a:pt x="16987" y="17768"/>
                  </a:lnTo>
                  <a:lnTo>
                    <a:pt x="4687" y="17768"/>
                  </a:lnTo>
                  <a:lnTo>
                    <a:pt x="4687" y="14110"/>
                  </a:lnTo>
                  <a:cubicBezTo>
                    <a:pt x="4687" y="13920"/>
                    <a:pt x="4533" y="13767"/>
                    <a:pt x="4345" y="13767"/>
                  </a:cubicBezTo>
                  <a:lnTo>
                    <a:pt x="686" y="13767"/>
                  </a:lnTo>
                  <a:lnTo>
                    <a:pt x="686" y="335"/>
                  </a:lnTo>
                  <a:cubicBezTo>
                    <a:pt x="681" y="149"/>
                    <a:pt x="529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6"/>
            <p:cNvSpPr/>
            <p:nvPr/>
          </p:nvSpPr>
          <p:spPr>
            <a:xfrm>
              <a:off x="5368950" y="1194925"/>
              <a:ext cx="441750" cy="461400"/>
            </a:xfrm>
            <a:custGeom>
              <a:rect b="b" l="l" r="r" t="t"/>
              <a:pathLst>
                <a:path extrusionOk="0" h="18456" w="17670">
                  <a:moveTo>
                    <a:pt x="343" y="0"/>
                  </a:moveTo>
                  <a:cubicBezTo>
                    <a:pt x="155" y="0"/>
                    <a:pt x="1" y="152"/>
                    <a:pt x="1" y="341"/>
                  </a:cubicBezTo>
                  <a:lnTo>
                    <a:pt x="1" y="3891"/>
                  </a:lnTo>
                  <a:cubicBezTo>
                    <a:pt x="5" y="4077"/>
                    <a:pt x="158" y="4225"/>
                    <a:pt x="343" y="4225"/>
                  </a:cubicBezTo>
                  <a:cubicBezTo>
                    <a:pt x="529" y="4225"/>
                    <a:pt x="680" y="4077"/>
                    <a:pt x="684" y="3891"/>
                  </a:cubicBezTo>
                  <a:lnTo>
                    <a:pt x="684" y="683"/>
                  </a:lnTo>
                  <a:lnTo>
                    <a:pt x="16987" y="683"/>
                  </a:lnTo>
                  <a:lnTo>
                    <a:pt x="16987" y="18121"/>
                  </a:lnTo>
                  <a:cubicBezTo>
                    <a:pt x="16989" y="18307"/>
                    <a:pt x="17142" y="18455"/>
                    <a:pt x="17327" y="18455"/>
                  </a:cubicBezTo>
                  <a:cubicBezTo>
                    <a:pt x="17513" y="18455"/>
                    <a:pt x="17665" y="18307"/>
                    <a:pt x="17670" y="18121"/>
                  </a:cubicBezTo>
                  <a:lnTo>
                    <a:pt x="17670" y="341"/>
                  </a:lnTo>
                  <a:cubicBezTo>
                    <a:pt x="17670" y="152"/>
                    <a:pt x="17516" y="0"/>
                    <a:pt x="173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" name="Google Shape;1465;p46"/>
          <p:cNvGrpSpPr/>
          <p:nvPr/>
        </p:nvGrpSpPr>
        <p:grpSpPr>
          <a:xfrm>
            <a:off x="9898316" y="1732079"/>
            <a:ext cx="914080" cy="896211"/>
            <a:chOff x="4657750" y="1140225"/>
            <a:chExt cx="584450" cy="573025"/>
          </a:xfrm>
        </p:grpSpPr>
        <p:sp>
          <p:nvSpPr>
            <p:cNvPr id="1466" name="Google Shape;1466;p46"/>
            <p:cNvSpPr/>
            <p:nvPr/>
          </p:nvSpPr>
          <p:spPr>
            <a:xfrm>
              <a:off x="4657750" y="1201325"/>
              <a:ext cx="584450" cy="511925"/>
            </a:xfrm>
            <a:custGeom>
              <a:rect b="b" l="l" r="r" t="t"/>
              <a:pathLst>
                <a:path extrusionOk="0" h="20477" w="23378">
                  <a:moveTo>
                    <a:pt x="12330" y="5631"/>
                  </a:moveTo>
                  <a:lnTo>
                    <a:pt x="12914" y="6851"/>
                  </a:lnTo>
                  <a:lnTo>
                    <a:pt x="10584" y="6851"/>
                  </a:lnTo>
                  <a:lnTo>
                    <a:pt x="11167" y="5631"/>
                  </a:lnTo>
                  <a:close/>
                  <a:moveTo>
                    <a:pt x="13116" y="7539"/>
                  </a:moveTo>
                  <a:lnTo>
                    <a:pt x="13116" y="12123"/>
                  </a:lnTo>
                  <a:lnTo>
                    <a:pt x="10383" y="12123"/>
                  </a:lnTo>
                  <a:lnTo>
                    <a:pt x="10383" y="7539"/>
                  </a:lnTo>
                  <a:close/>
                  <a:moveTo>
                    <a:pt x="13116" y="12808"/>
                  </a:moveTo>
                  <a:lnTo>
                    <a:pt x="13116" y="13622"/>
                  </a:lnTo>
                  <a:lnTo>
                    <a:pt x="10383" y="13622"/>
                  </a:lnTo>
                  <a:lnTo>
                    <a:pt x="10383" y="12808"/>
                  </a:lnTo>
                  <a:close/>
                  <a:moveTo>
                    <a:pt x="13116" y="14305"/>
                  </a:moveTo>
                  <a:lnTo>
                    <a:pt x="13116" y="15142"/>
                  </a:lnTo>
                  <a:cubicBezTo>
                    <a:pt x="13116" y="15409"/>
                    <a:pt x="12900" y="15626"/>
                    <a:pt x="12633" y="15626"/>
                  </a:cubicBezTo>
                  <a:lnTo>
                    <a:pt x="10864" y="15626"/>
                  </a:lnTo>
                  <a:cubicBezTo>
                    <a:pt x="10599" y="15626"/>
                    <a:pt x="10383" y="15409"/>
                    <a:pt x="10383" y="15142"/>
                  </a:cubicBezTo>
                  <a:lnTo>
                    <a:pt x="10383" y="14305"/>
                  </a:lnTo>
                  <a:close/>
                  <a:moveTo>
                    <a:pt x="11749" y="684"/>
                  </a:moveTo>
                  <a:cubicBezTo>
                    <a:pt x="13763" y="684"/>
                    <a:pt x="15479" y="1991"/>
                    <a:pt x="16099" y="3806"/>
                  </a:cubicBezTo>
                  <a:cubicBezTo>
                    <a:pt x="16109" y="3834"/>
                    <a:pt x="16117" y="3863"/>
                    <a:pt x="16128" y="3892"/>
                  </a:cubicBezTo>
                  <a:cubicBezTo>
                    <a:pt x="16139" y="3925"/>
                    <a:pt x="16149" y="3960"/>
                    <a:pt x="16160" y="3995"/>
                  </a:cubicBezTo>
                  <a:cubicBezTo>
                    <a:pt x="16168" y="4025"/>
                    <a:pt x="16177" y="4057"/>
                    <a:pt x="16186" y="4088"/>
                  </a:cubicBezTo>
                  <a:cubicBezTo>
                    <a:pt x="16193" y="4114"/>
                    <a:pt x="16199" y="4138"/>
                    <a:pt x="16206" y="4164"/>
                  </a:cubicBezTo>
                  <a:cubicBezTo>
                    <a:pt x="16216" y="4207"/>
                    <a:pt x="16226" y="4249"/>
                    <a:pt x="16236" y="4291"/>
                  </a:cubicBezTo>
                  <a:cubicBezTo>
                    <a:pt x="16241" y="4311"/>
                    <a:pt x="16245" y="4331"/>
                    <a:pt x="16249" y="4352"/>
                  </a:cubicBezTo>
                  <a:cubicBezTo>
                    <a:pt x="16258" y="4401"/>
                    <a:pt x="16268" y="4449"/>
                    <a:pt x="16277" y="4498"/>
                  </a:cubicBezTo>
                  <a:cubicBezTo>
                    <a:pt x="16280" y="4514"/>
                    <a:pt x="16283" y="4532"/>
                    <a:pt x="16286" y="4547"/>
                  </a:cubicBezTo>
                  <a:cubicBezTo>
                    <a:pt x="16293" y="4597"/>
                    <a:pt x="16300" y="4645"/>
                    <a:pt x="16308" y="4693"/>
                  </a:cubicBezTo>
                  <a:cubicBezTo>
                    <a:pt x="16308" y="4703"/>
                    <a:pt x="16309" y="4713"/>
                    <a:pt x="16310" y="4723"/>
                  </a:cubicBezTo>
                  <a:cubicBezTo>
                    <a:pt x="16318" y="4777"/>
                    <a:pt x="16323" y="4830"/>
                    <a:pt x="16328" y="4883"/>
                  </a:cubicBezTo>
                  <a:cubicBezTo>
                    <a:pt x="16329" y="4896"/>
                    <a:pt x="16331" y="4909"/>
                    <a:pt x="16331" y="4922"/>
                  </a:cubicBezTo>
                  <a:cubicBezTo>
                    <a:pt x="16337" y="4978"/>
                    <a:pt x="16339" y="5033"/>
                    <a:pt x="16342" y="5090"/>
                  </a:cubicBezTo>
                  <a:cubicBezTo>
                    <a:pt x="16342" y="5100"/>
                    <a:pt x="16342" y="5113"/>
                    <a:pt x="16342" y="5123"/>
                  </a:cubicBezTo>
                  <a:cubicBezTo>
                    <a:pt x="16345" y="5183"/>
                    <a:pt x="16347" y="5242"/>
                    <a:pt x="16347" y="5300"/>
                  </a:cubicBezTo>
                  <a:cubicBezTo>
                    <a:pt x="16347" y="5377"/>
                    <a:pt x="16344" y="5453"/>
                    <a:pt x="16341" y="5527"/>
                  </a:cubicBezTo>
                  <a:cubicBezTo>
                    <a:pt x="16319" y="5982"/>
                    <a:pt x="16229" y="6433"/>
                    <a:pt x="16075" y="6863"/>
                  </a:cubicBezTo>
                  <a:cubicBezTo>
                    <a:pt x="16075" y="6864"/>
                    <a:pt x="16074" y="6867"/>
                    <a:pt x="16074" y="6869"/>
                  </a:cubicBezTo>
                  <a:cubicBezTo>
                    <a:pt x="16058" y="6912"/>
                    <a:pt x="16042" y="6956"/>
                    <a:pt x="16025" y="6999"/>
                  </a:cubicBezTo>
                  <a:cubicBezTo>
                    <a:pt x="16022" y="7005"/>
                    <a:pt x="16020" y="7011"/>
                    <a:pt x="16017" y="7017"/>
                  </a:cubicBezTo>
                  <a:cubicBezTo>
                    <a:pt x="16001" y="7057"/>
                    <a:pt x="15985" y="7096"/>
                    <a:pt x="15968" y="7136"/>
                  </a:cubicBezTo>
                  <a:cubicBezTo>
                    <a:pt x="15964" y="7146"/>
                    <a:pt x="15959" y="7156"/>
                    <a:pt x="15955" y="7166"/>
                  </a:cubicBezTo>
                  <a:cubicBezTo>
                    <a:pt x="15939" y="7202"/>
                    <a:pt x="15923" y="7237"/>
                    <a:pt x="15906" y="7273"/>
                  </a:cubicBezTo>
                  <a:cubicBezTo>
                    <a:pt x="15900" y="7288"/>
                    <a:pt x="15893" y="7301"/>
                    <a:pt x="15885" y="7316"/>
                  </a:cubicBezTo>
                  <a:cubicBezTo>
                    <a:pt x="15871" y="7347"/>
                    <a:pt x="15855" y="7379"/>
                    <a:pt x="15839" y="7410"/>
                  </a:cubicBezTo>
                  <a:cubicBezTo>
                    <a:pt x="15829" y="7429"/>
                    <a:pt x="15819" y="7448"/>
                    <a:pt x="15808" y="7466"/>
                  </a:cubicBezTo>
                  <a:cubicBezTo>
                    <a:pt x="15795" y="7494"/>
                    <a:pt x="15781" y="7520"/>
                    <a:pt x="15766" y="7548"/>
                  </a:cubicBezTo>
                  <a:cubicBezTo>
                    <a:pt x="15750" y="7574"/>
                    <a:pt x="15737" y="7597"/>
                    <a:pt x="15723" y="7622"/>
                  </a:cubicBezTo>
                  <a:cubicBezTo>
                    <a:pt x="15711" y="7642"/>
                    <a:pt x="15700" y="7662"/>
                    <a:pt x="15687" y="7683"/>
                  </a:cubicBezTo>
                  <a:cubicBezTo>
                    <a:pt x="15659" y="7729"/>
                    <a:pt x="15631" y="7774"/>
                    <a:pt x="15602" y="7818"/>
                  </a:cubicBezTo>
                  <a:lnTo>
                    <a:pt x="15595" y="7829"/>
                  </a:lnTo>
                  <a:cubicBezTo>
                    <a:pt x="15584" y="7847"/>
                    <a:pt x="15572" y="7864"/>
                    <a:pt x="15560" y="7881"/>
                  </a:cubicBezTo>
                  <a:lnTo>
                    <a:pt x="15557" y="7886"/>
                  </a:lnTo>
                  <a:cubicBezTo>
                    <a:pt x="15546" y="7905"/>
                    <a:pt x="15533" y="7923"/>
                    <a:pt x="15521" y="7942"/>
                  </a:cubicBezTo>
                  <a:cubicBezTo>
                    <a:pt x="15488" y="7993"/>
                    <a:pt x="15454" y="8045"/>
                    <a:pt x="15423" y="8095"/>
                  </a:cubicBezTo>
                  <a:cubicBezTo>
                    <a:pt x="15404" y="8125"/>
                    <a:pt x="15385" y="8154"/>
                    <a:pt x="15366" y="8183"/>
                  </a:cubicBezTo>
                  <a:cubicBezTo>
                    <a:pt x="15340" y="8224"/>
                    <a:pt x="15314" y="8264"/>
                    <a:pt x="15289" y="8304"/>
                  </a:cubicBezTo>
                  <a:lnTo>
                    <a:pt x="15233" y="8393"/>
                  </a:lnTo>
                  <a:cubicBezTo>
                    <a:pt x="15208" y="8433"/>
                    <a:pt x="15183" y="8470"/>
                    <a:pt x="15160" y="8510"/>
                  </a:cubicBezTo>
                  <a:cubicBezTo>
                    <a:pt x="15141" y="8539"/>
                    <a:pt x="15122" y="8569"/>
                    <a:pt x="15103" y="8598"/>
                  </a:cubicBezTo>
                  <a:cubicBezTo>
                    <a:pt x="15080" y="8636"/>
                    <a:pt x="15057" y="8672"/>
                    <a:pt x="15035" y="8708"/>
                  </a:cubicBezTo>
                  <a:lnTo>
                    <a:pt x="14980" y="8797"/>
                  </a:lnTo>
                  <a:lnTo>
                    <a:pt x="14913" y="8906"/>
                  </a:lnTo>
                  <a:cubicBezTo>
                    <a:pt x="14897" y="8933"/>
                    <a:pt x="14880" y="8961"/>
                    <a:pt x="14863" y="8988"/>
                  </a:cubicBezTo>
                  <a:cubicBezTo>
                    <a:pt x="14841" y="9025"/>
                    <a:pt x="14819" y="9061"/>
                    <a:pt x="14797" y="9097"/>
                  </a:cubicBezTo>
                  <a:lnTo>
                    <a:pt x="14749" y="9177"/>
                  </a:lnTo>
                  <a:cubicBezTo>
                    <a:pt x="14728" y="9215"/>
                    <a:pt x="14706" y="9251"/>
                    <a:pt x="14684" y="9287"/>
                  </a:cubicBezTo>
                  <a:cubicBezTo>
                    <a:pt x="14670" y="9312"/>
                    <a:pt x="14655" y="9336"/>
                    <a:pt x="14642" y="9360"/>
                  </a:cubicBezTo>
                  <a:cubicBezTo>
                    <a:pt x="14619" y="9400"/>
                    <a:pt x="14596" y="9438"/>
                    <a:pt x="14572" y="9477"/>
                  </a:cubicBezTo>
                  <a:cubicBezTo>
                    <a:pt x="14561" y="9497"/>
                    <a:pt x="14549" y="9519"/>
                    <a:pt x="14536" y="9540"/>
                  </a:cubicBezTo>
                  <a:cubicBezTo>
                    <a:pt x="14509" y="9589"/>
                    <a:pt x="14480" y="9638"/>
                    <a:pt x="14452" y="9688"/>
                  </a:cubicBezTo>
                  <a:lnTo>
                    <a:pt x="14437" y="9714"/>
                  </a:lnTo>
                  <a:cubicBezTo>
                    <a:pt x="14404" y="9770"/>
                    <a:pt x="14372" y="9827"/>
                    <a:pt x="14340" y="9883"/>
                  </a:cubicBezTo>
                  <a:cubicBezTo>
                    <a:pt x="14333" y="9898"/>
                    <a:pt x="14326" y="9911"/>
                    <a:pt x="14319" y="9924"/>
                  </a:cubicBezTo>
                  <a:cubicBezTo>
                    <a:pt x="14295" y="9966"/>
                    <a:pt x="14272" y="10007"/>
                    <a:pt x="14249" y="10047"/>
                  </a:cubicBezTo>
                  <a:cubicBezTo>
                    <a:pt x="14239" y="10068"/>
                    <a:pt x="14229" y="10085"/>
                    <a:pt x="14218" y="10104"/>
                  </a:cubicBezTo>
                  <a:cubicBezTo>
                    <a:pt x="14200" y="10139"/>
                    <a:pt x="14181" y="10174"/>
                    <a:pt x="14162" y="10207"/>
                  </a:cubicBezTo>
                  <a:cubicBezTo>
                    <a:pt x="14152" y="10227"/>
                    <a:pt x="14140" y="10248"/>
                    <a:pt x="14130" y="10268"/>
                  </a:cubicBezTo>
                  <a:cubicBezTo>
                    <a:pt x="14111" y="10300"/>
                    <a:pt x="14095" y="10332"/>
                    <a:pt x="14079" y="10362"/>
                  </a:cubicBezTo>
                  <a:cubicBezTo>
                    <a:pt x="14068" y="10382"/>
                    <a:pt x="14057" y="10401"/>
                    <a:pt x="14047" y="10422"/>
                  </a:cubicBezTo>
                  <a:lnTo>
                    <a:pt x="13999" y="10513"/>
                  </a:lnTo>
                  <a:cubicBezTo>
                    <a:pt x="13989" y="10532"/>
                    <a:pt x="13979" y="10551"/>
                    <a:pt x="13969" y="10570"/>
                  </a:cubicBezTo>
                  <a:cubicBezTo>
                    <a:pt x="13953" y="10600"/>
                    <a:pt x="13938" y="10629"/>
                    <a:pt x="13922" y="10658"/>
                  </a:cubicBezTo>
                  <a:cubicBezTo>
                    <a:pt x="13914" y="10677"/>
                    <a:pt x="13905" y="10694"/>
                    <a:pt x="13895" y="10713"/>
                  </a:cubicBezTo>
                  <a:cubicBezTo>
                    <a:pt x="13880" y="10742"/>
                    <a:pt x="13864" y="10771"/>
                    <a:pt x="13850" y="10800"/>
                  </a:cubicBezTo>
                  <a:lnTo>
                    <a:pt x="13825" y="10850"/>
                  </a:lnTo>
                  <a:cubicBezTo>
                    <a:pt x="13817" y="10866"/>
                    <a:pt x="13808" y="10883"/>
                    <a:pt x="13799" y="10900"/>
                  </a:cubicBezTo>
                  <a:lnTo>
                    <a:pt x="13799" y="7197"/>
                  </a:lnTo>
                  <a:cubicBezTo>
                    <a:pt x="13799" y="7146"/>
                    <a:pt x="13789" y="7095"/>
                    <a:pt x="13767" y="7050"/>
                  </a:cubicBezTo>
                  <a:cubicBezTo>
                    <a:pt x="13766" y="7049"/>
                    <a:pt x="13766" y="7047"/>
                    <a:pt x="13764" y="7046"/>
                  </a:cubicBezTo>
                  <a:lnTo>
                    <a:pt x="12855" y="5141"/>
                  </a:lnTo>
                  <a:lnTo>
                    <a:pt x="12058" y="3475"/>
                  </a:lnTo>
                  <a:cubicBezTo>
                    <a:pt x="11996" y="3346"/>
                    <a:pt x="11873" y="3282"/>
                    <a:pt x="11749" y="3282"/>
                  </a:cubicBezTo>
                  <a:cubicBezTo>
                    <a:pt x="11626" y="3282"/>
                    <a:pt x="11503" y="3346"/>
                    <a:pt x="11442" y="3475"/>
                  </a:cubicBezTo>
                  <a:lnTo>
                    <a:pt x="10645" y="5141"/>
                  </a:lnTo>
                  <a:lnTo>
                    <a:pt x="9734" y="7046"/>
                  </a:lnTo>
                  <a:cubicBezTo>
                    <a:pt x="9734" y="7047"/>
                    <a:pt x="9734" y="7049"/>
                    <a:pt x="9733" y="7050"/>
                  </a:cubicBezTo>
                  <a:cubicBezTo>
                    <a:pt x="9711" y="7095"/>
                    <a:pt x="9699" y="7146"/>
                    <a:pt x="9699" y="7197"/>
                  </a:cubicBezTo>
                  <a:lnTo>
                    <a:pt x="9699" y="10902"/>
                  </a:lnTo>
                  <a:cubicBezTo>
                    <a:pt x="9693" y="10890"/>
                    <a:pt x="9689" y="10879"/>
                    <a:pt x="9683" y="10868"/>
                  </a:cubicBezTo>
                  <a:lnTo>
                    <a:pt x="9656" y="10816"/>
                  </a:lnTo>
                  <a:cubicBezTo>
                    <a:pt x="9647" y="10796"/>
                    <a:pt x="9637" y="10777"/>
                    <a:pt x="9627" y="10757"/>
                  </a:cubicBezTo>
                  <a:cubicBezTo>
                    <a:pt x="9617" y="10736"/>
                    <a:pt x="9608" y="10720"/>
                    <a:pt x="9598" y="10702"/>
                  </a:cubicBezTo>
                  <a:cubicBezTo>
                    <a:pt x="9588" y="10684"/>
                    <a:pt x="9577" y="10661"/>
                    <a:pt x="9566" y="10641"/>
                  </a:cubicBezTo>
                  <a:cubicBezTo>
                    <a:pt x="9556" y="10620"/>
                    <a:pt x="9548" y="10604"/>
                    <a:pt x="9537" y="10586"/>
                  </a:cubicBezTo>
                  <a:cubicBezTo>
                    <a:pt x="9527" y="10564"/>
                    <a:pt x="9515" y="10542"/>
                    <a:pt x="9503" y="10520"/>
                  </a:cubicBezTo>
                  <a:lnTo>
                    <a:pt x="9474" y="10467"/>
                  </a:lnTo>
                  <a:lnTo>
                    <a:pt x="9435" y="10394"/>
                  </a:lnTo>
                  <a:lnTo>
                    <a:pt x="9408" y="10342"/>
                  </a:lnTo>
                  <a:cubicBezTo>
                    <a:pt x="9392" y="10311"/>
                    <a:pt x="9376" y="10281"/>
                    <a:pt x="9358" y="10250"/>
                  </a:cubicBezTo>
                  <a:lnTo>
                    <a:pt x="9339" y="10214"/>
                  </a:lnTo>
                  <a:cubicBezTo>
                    <a:pt x="9316" y="10172"/>
                    <a:pt x="9292" y="10129"/>
                    <a:pt x="9268" y="10085"/>
                  </a:cubicBezTo>
                  <a:cubicBezTo>
                    <a:pt x="9261" y="10072"/>
                    <a:pt x="9254" y="10059"/>
                    <a:pt x="9247" y="10046"/>
                  </a:cubicBezTo>
                  <a:lnTo>
                    <a:pt x="9193" y="9950"/>
                  </a:lnTo>
                  <a:cubicBezTo>
                    <a:pt x="9184" y="9931"/>
                    <a:pt x="9174" y="9914"/>
                    <a:pt x="9164" y="9896"/>
                  </a:cubicBezTo>
                  <a:cubicBezTo>
                    <a:pt x="9148" y="9869"/>
                    <a:pt x="9132" y="9840"/>
                    <a:pt x="9116" y="9811"/>
                  </a:cubicBezTo>
                  <a:lnTo>
                    <a:pt x="9083" y="9753"/>
                  </a:lnTo>
                  <a:cubicBezTo>
                    <a:pt x="9067" y="9724"/>
                    <a:pt x="9051" y="9696"/>
                    <a:pt x="9035" y="9669"/>
                  </a:cubicBezTo>
                  <a:lnTo>
                    <a:pt x="9000" y="9608"/>
                  </a:lnTo>
                  <a:cubicBezTo>
                    <a:pt x="8984" y="9579"/>
                    <a:pt x="8967" y="9550"/>
                    <a:pt x="8949" y="9521"/>
                  </a:cubicBezTo>
                  <a:cubicBezTo>
                    <a:pt x="8939" y="9500"/>
                    <a:pt x="8927" y="9482"/>
                    <a:pt x="8916" y="9461"/>
                  </a:cubicBezTo>
                  <a:lnTo>
                    <a:pt x="8861" y="9368"/>
                  </a:lnTo>
                  <a:cubicBezTo>
                    <a:pt x="8849" y="9350"/>
                    <a:pt x="8839" y="9329"/>
                    <a:pt x="8827" y="9310"/>
                  </a:cubicBezTo>
                  <a:lnTo>
                    <a:pt x="8765" y="9206"/>
                  </a:lnTo>
                  <a:lnTo>
                    <a:pt x="8736" y="9157"/>
                  </a:lnTo>
                  <a:cubicBezTo>
                    <a:pt x="8706" y="9106"/>
                    <a:pt x="8674" y="9054"/>
                    <a:pt x="8642" y="9000"/>
                  </a:cubicBezTo>
                  <a:cubicBezTo>
                    <a:pt x="8578" y="8894"/>
                    <a:pt x="8464" y="8835"/>
                    <a:pt x="8349" y="8835"/>
                  </a:cubicBezTo>
                  <a:cubicBezTo>
                    <a:pt x="8289" y="8835"/>
                    <a:pt x="8228" y="8851"/>
                    <a:pt x="8173" y="8884"/>
                  </a:cubicBezTo>
                  <a:cubicBezTo>
                    <a:pt x="8012" y="8981"/>
                    <a:pt x="7960" y="9191"/>
                    <a:pt x="8057" y="9352"/>
                  </a:cubicBezTo>
                  <a:cubicBezTo>
                    <a:pt x="8095" y="9415"/>
                    <a:pt x="8131" y="9476"/>
                    <a:pt x="8167" y="9537"/>
                  </a:cubicBezTo>
                  <a:cubicBezTo>
                    <a:pt x="8169" y="9540"/>
                    <a:pt x="8170" y="9541"/>
                    <a:pt x="8172" y="9544"/>
                  </a:cubicBezTo>
                  <a:cubicBezTo>
                    <a:pt x="8205" y="9600"/>
                    <a:pt x="8237" y="9656"/>
                    <a:pt x="8270" y="9711"/>
                  </a:cubicBezTo>
                  <a:cubicBezTo>
                    <a:pt x="8276" y="9722"/>
                    <a:pt x="8282" y="9733"/>
                    <a:pt x="8288" y="9743"/>
                  </a:cubicBezTo>
                  <a:cubicBezTo>
                    <a:pt x="8315" y="9791"/>
                    <a:pt x="8343" y="9836"/>
                    <a:pt x="8369" y="9882"/>
                  </a:cubicBezTo>
                  <a:cubicBezTo>
                    <a:pt x="8376" y="9895"/>
                    <a:pt x="8383" y="9910"/>
                    <a:pt x="8392" y="9923"/>
                  </a:cubicBezTo>
                  <a:cubicBezTo>
                    <a:pt x="8417" y="9965"/>
                    <a:pt x="8440" y="10007"/>
                    <a:pt x="8465" y="10047"/>
                  </a:cubicBezTo>
                  <a:cubicBezTo>
                    <a:pt x="8473" y="10063"/>
                    <a:pt x="8482" y="10078"/>
                    <a:pt x="8489" y="10092"/>
                  </a:cubicBezTo>
                  <a:cubicBezTo>
                    <a:pt x="8513" y="10131"/>
                    <a:pt x="8534" y="10171"/>
                    <a:pt x="8556" y="10210"/>
                  </a:cubicBezTo>
                  <a:lnTo>
                    <a:pt x="8582" y="10256"/>
                  </a:lnTo>
                  <a:cubicBezTo>
                    <a:pt x="8603" y="10294"/>
                    <a:pt x="8623" y="10332"/>
                    <a:pt x="8643" y="10368"/>
                  </a:cubicBezTo>
                  <a:lnTo>
                    <a:pt x="8668" y="10413"/>
                  </a:lnTo>
                  <a:cubicBezTo>
                    <a:pt x="8688" y="10449"/>
                    <a:pt x="8708" y="10485"/>
                    <a:pt x="8727" y="10522"/>
                  </a:cubicBezTo>
                  <a:lnTo>
                    <a:pt x="8750" y="10564"/>
                  </a:lnTo>
                  <a:cubicBezTo>
                    <a:pt x="8769" y="10600"/>
                    <a:pt x="8790" y="10636"/>
                    <a:pt x="8809" y="10671"/>
                  </a:cubicBezTo>
                  <a:cubicBezTo>
                    <a:pt x="8814" y="10684"/>
                    <a:pt x="8822" y="10697"/>
                    <a:pt x="8829" y="10710"/>
                  </a:cubicBezTo>
                  <a:cubicBezTo>
                    <a:pt x="8848" y="10747"/>
                    <a:pt x="8867" y="10783"/>
                    <a:pt x="8885" y="10816"/>
                  </a:cubicBezTo>
                  <a:cubicBezTo>
                    <a:pt x="8891" y="10828"/>
                    <a:pt x="8897" y="10839"/>
                    <a:pt x="8904" y="10851"/>
                  </a:cubicBezTo>
                  <a:cubicBezTo>
                    <a:pt x="8923" y="10889"/>
                    <a:pt x="8942" y="10925"/>
                    <a:pt x="8961" y="10960"/>
                  </a:cubicBezTo>
                  <a:cubicBezTo>
                    <a:pt x="8965" y="10969"/>
                    <a:pt x="8970" y="10977"/>
                    <a:pt x="8974" y="10986"/>
                  </a:cubicBezTo>
                  <a:lnTo>
                    <a:pt x="9035" y="11102"/>
                  </a:lnTo>
                  <a:cubicBezTo>
                    <a:pt x="9036" y="11108"/>
                    <a:pt x="9039" y="11112"/>
                    <a:pt x="9042" y="11118"/>
                  </a:cubicBezTo>
                  <a:cubicBezTo>
                    <a:pt x="9131" y="11292"/>
                    <a:pt x="9209" y="11452"/>
                    <a:pt x="9279" y="11598"/>
                  </a:cubicBezTo>
                  <a:cubicBezTo>
                    <a:pt x="9281" y="11603"/>
                    <a:pt x="9283" y="11608"/>
                    <a:pt x="9286" y="11613"/>
                  </a:cubicBezTo>
                  <a:lnTo>
                    <a:pt x="9328" y="11703"/>
                  </a:lnTo>
                  <a:cubicBezTo>
                    <a:pt x="9332" y="11710"/>
                    <a:pt x="9335" y="11717"/>
                    <a:pt x="9339" y="11726"/>
                  </a:cubicBezTo>
                  <a:cubicBezTo>
                    <a:pt x="9351" y="11751"/>
                    <a:pt x="9363" y="11777"/>
                    <a:pt x="9374" y="11800"/>
                  </a:cubicBezTo>
                  <a:cubicBezTo>
                    <a:pt x="9379" y="11810"/>
                    <a:pt x="9383" y="11819"/>
                    <a:pt x="9387" y="11829"/>
                  </a:cubicBezTo>
                  <a:cubicBezTo>
                    <a:pt x="9398" y="11851"/>
                    <a:pt x="9408" y="11872"/>
                    <a:pt x="9416" y="11894"/>
                  </a:cubicBezTo>
                  <a:cubicBezTo>
                    <a:pt x="9422" y="11904"/>
                    <a:pt x="9425" y="11913"/>
                    <a:pt x="9431" y="11923"/>
                  </a:cubicBezTo>
                  <a:lnTo>
                    <a:pt x="9457" y="11981"/>
                  </a:lnTo>
                  <a:cubicBezTo>
                    <a:pt x="9461" y="11991"/>
                    <a:pt x="9466" y="12000"/>
                    <a:pt x="9470" y="12010"/>
                  </a:cubicBezTo>
                  <a:cubicBezTo>
                    <a:pt x="9477" y="12028"/>
                    <a:pt x="9486" y="12046"/>
                    <a:pt x="9493" y="12064"/>
                  </a:cubicBezTo>
                  <a:cubicBezTo>
                    <a:pt x="9498" y="12074"/>
                    <a:pt x="9502" y="12083"/>
                    <a:pt x="9505" y="12091"/>
                  </a:cubicBezTo>
                  <a:cubicBezTo>
                    <a:pt x="9514" y="12109"/>
                    <a:pt x="9519" y="12125"/>
                    <a:pt x="9527" y="12141"/>
                  </a:cubicBezTo>
                  <a:cubicBezTo>
                    <a:pt x="9531" y="12149"/>
                    <a:pt x="9534" y="12158"/>
                    <a:pt x="9538" y="12167"/>
                  </a:cubicBezTo>
                  <a:cubicBezTo>
                    <a:pt x="9546" y="12183"/>
                    <a:pt x="9551" y="12197"/>
                    <a:pt x="9557" y="12212"/>
                  </a:cubicBezTo>
                  <a:cubicBezTo>
                    <a:pt x="9561" y="12221"/>
                    <a:pt x="9564" y="12228"/>
                    <a:pt x="9567" y="12235"/>
                  </a:cubicBezTo>
                  <a:lnTo>
                    <a:pt x="9586" y="12277"/>
                  </a:lnTo>
                  <a:cubicBezTo>
                    <a:pt x="9589" y="12284"/>
                    <a:pt x="9592" y="12292"/>
                    <a:pt x="9595" y="12299"/>
                  </a:cubicBezTo>
                  <a:lnTo>
                    <a:pt x="9611" y="12335"/>
                  </a:lnTo>
                  <a:cubicBezTo>
                    <a:pt x="9612" y="12341"/>
                    <a:pt x="9617" y="12348"/>
                    <a:pt x="9618" y="12354"/>
                  </a:cubicBezTo>
                  <a:lnTo>
                    <a:pt x="9631" y="12386"/>
                  </a:lnTo>
                  <a:cubicBezTo>
                    <a:pt x="9634" y="12393"/>
                    <a:pt x="9637" y="12399"/>
                    <a:pt x="9640" y="12405"/>
                  </a:cubicBezTo>
                  <a:cubicBezTo>
                    <a:pt x="9643" y="12414"/>
                    <a:pt x="9646" y="12422"/>
                    <a:pt x="9650" y="12429"/>
                  </a:cubicBezTo>
                  <a:cubicBezTo>
                    <a:pt x="9657" y="12448"/>
                    <a:pt x="9663" y="12464"/>
                    <a:pt x="9669" y="12479"/>
                  </a:cubicBezTo>
                  <a:cubicBezTo>
                    <a:pt x="9669" y="12482"/>
                    <a:pt x="9670" y="12483"/>
                    <a:pt x="9672" y="12485"/>
                  </a:cubicBezTo>
                  <a:cubicBezTo>
                    <a:pt x="9675" y="12495"/>
                    <a:pt x="9679" y="12503"/>
                    <a:pt x="9682" y="12512"/>
                  </a:cubicBezTo>
                  <a:cubicBezTo>
                    <a:pt x="9682" y="12514"/>
                    <a:pt x="9683" y="12515"/>
                    <a:pt x="9683" y="12517"/>
                  </a:cubicBezTo>
                  <a:cubicBezTo>
                    <a:pt x="9691" y="12534"/>
                    <a:pt x="9696" y="12548"/>
                    <a:pt x="9701" y="12560"/>
                  </a:cubicBezTo>
                  <a:lnTo>
                    <a:pt x="9701" y="15142"/>
                  </a:lnTo>
                  <a:cubicBezTo>
                    <a:pt x="9701" y="15787"/>
                    <a:pt x="10223" y="16307"/>
                    <a:pt x="10866" y="16309"/>
                  </a:cubicBezTo>
                  <a:lnTo>
                    <a:pt x="12634" y="16309"/>
                  </a:lnTo>
                  <a:cubicBezTo>
                    <a:pt x="13278" y="16307"/>
                    <a:pt x="13801" y="15787"/>
                    <a:pt x="13801" y="15142"/>
                  </a:cubicBezTo>
                  <a:lnTo>
                    <a:pt x="13801" y="12559"/>
                  </a:lnTo>
                  <a:cubicBezTo>
                    <a:pt x="13806" y="12544"/>
                    <a:pt x="13815" y="12522"/>
                    <a:pt x="13827" y="12493"/>
                  </a:cubicBezTo>
                  <a:cubicBezTo>
                    <a:pt x="13869" y="12386"/>
                    <a:pt x="13953" y="12180"/>
                    <a:pt x="14086" y="11888"/>
                  </a:cubicBezTo>
                  <a:cubicBezTo>
                    <a:pt x="14094" y="11869"/>
                    <a:pt x="14102" y="11852"/>
                    <a:pt x="14111" y="11833"/>
                  </a:cubicBezTo>
                  <a:cubicBezTo>
                    <a:pt x="14147" y="11755"/>
                    <a:pt x="14187" y="11671"/>
                    <a:pt x="14230" y="11579"/>
                  </a:cubicBezTo>
                  <a:cubicBezTo>
                    <a:pt x="14246" y="11546"/>
                    <a:pt x="14262" y="11513"/>
                    <a:pt x="14279" y="11479"/>
                  </a:cubicBezTo>
                  <a:cubicBezTo>
                    <a:pt x="14314" y="11408"/>
                    <a:pt x="14349" y="11334"/>
                    <a:pt x="14388" y="11256"/>
                  </a:cubicBezTo>
                  <a:cubicBezTo>
                    <a:pt x="14422" y="11188"/>
                    <a:pt x="14459" y="11115"/>
                    <a:pt x="14497" y="11041"/>
                  </a:cubicBezTo>
                  <a:cubicBezTo>
                    <a:pt x="14513" y="11009"/>
                    <a:pt x="14530" y="10976"/>
                    <a:pt x="14548" y="10941"/>
                  </a:cubicBezTo>
                  <a:cubicBezTo>
                    <a:pt x="14809" y="10440"/>
                    <a:pt x="15144" y="9836"/>
                    <a:pt x="15566" y="9146"/>
                  </a:cubicBezTo>
                  <a:cubicBezTo>
                    <a:pt x="15569" y="9143"/>
                    <a:pt x="15571" y="9141"/>
                    <a:pt x="15572" y="9136"/>
                  </a:cubicBezTo>
                  <a:cubicBezTo>
                    <a:pt x="15613" y="9071"/>
                    <a:pt x="15655" y="9004"/>
                    <a:pt x="15697" y="8936"/>
                  </a:cubicBezTo>
                  <a:lnTo>
                    <a:pt x="15716" y="8906"/>
                  </a:lnTo>
                  <a:cubicBezTo>
                    <a:pt x="15755" y="8843"/>
                    <a:pt x="15794" y="8781"/>
                    <a:pt x="15833" y="8718"/>
                  </a:cubicBezTo>
                  <a:lnTo>
                    <a:pt x="15874" y="8656"/>
                  </a:lnTo>
                  <a:cubicBezTo>
                    <a:pt x="15907" y="8602"/>
                    <a:pt x="15942" y="8547"/>
                    <a:pt x="15977" y="8494"/>
                  </a:cubicBezTo>
                  <a:cubicBezTo>
                    <a:pt x="16014" y="8434"/>
                    <a:pt x="16054" y="8375"/>
                    <a:pt x="16093" y="8317"/>
                  </a:cubicBezTo>
                  <a:cubicBezTo>
                    <a:pt x="16104" y="8298"/>
                    <a:pt x="16116" y="8280"/>
                    <a:pt x="16129" y="8260"/>
                  </a:cubicBezTo>
                  <a:cubicBezTo>
                    <a:pt x="16142" y="8241"/>
                    <a:pt x="16155" y="8219"/>
                    <a:pt x="16170" y="8199"/>
                  </a:cubicBezTo>
                  <a:lnTo>
                    <a:pt x="16177" y="8186"/>
                  </a:lnTo>
                  <a:cubicBezTo>
                    <a:pt x="16209" y="8138"/>
                    <a:pt x="16239" y="8089"/>
                    <a:pt x="16270" y="8038"/>
                  </a:cubicBezTo>
                  <a:cubicBezTo>
                    <a:pt x="16281" y="8021"/>
                    <a:pt x="16292" y="8002"/>
                    <a:pt x="16302" y="7983"/>
                  </a:cubicBezTo>
                  <a:cubicBezTo>
                    <a:pt x="16321" y="7952"/>
                    <a:pt x="16338" y="7922"/>
                    <a:pt x="16355" y="7890"/>
                  </a:cubicBezTo>
                  <a:cubicBezTo>
                    <a:pt x="16368" y="7867"/>
                    <a:pt x="16382" y="7842"/>
                    <a:pt x="16395" y="7819"/>
                  </a:cubicBezTo>
                  <a:cubicBezTo>
                    <a:pt x="16408" y="7796"/>
                    <a:pt x="16422" y="7768"/>
                    <a:pt x="16435" y="7744"/>
                  </a:cubicBezTo>
                  <a:cubicBezTo>
                    <a:pt x="16450" y="7716"/>
                    <a:pt x="16464" y="7687"/>
                    <a:pt x="16477" y="7659"/>
                  </a:cubicBezTo>
                  <a:cubicBezTo>
                    <a:pt x="16486" y="7643"/>
                    <a:pt x="16493" y="7626"/>
                    <a:pt x="16502" y="7609"/>
                  </a:cubicBezTo>
                  <a:cubicBezTo>
                    <a:pt x="16561" y="7485"/>
                    <a:pt x="16615" y="7361"/>
                    <a:pt x="16666" y="7233"/>
                  </a:cubicBezTo>
                  <a:cubicBezTo>
                    <a:pt x="16667" y="7230"/>
                    <a:pt x="16669" y="7227"/>
                    <a:pt x="16669" y="7224"/>
                  </a:cubicBezTo>
                  <a:cubicBezTo>
                    <a:pt x="16688" y="7179"/>
                    <a:pt x="16705" y="7133"/>
                    <a:pt x="16721" y="7085"/>
                  </a:cubicBezTo>
                  <a:cubicBezTo>
                    <a:pt x="16721" y="7083"/>
                    <a:pt x="16722" y="7082"/>
                    <a:pt x="16722" y="7079"/>
                  </a:cubicBezTo>
                  <a:cubicBezTo>
                    <a:pt x="16860" y="6693"/>
                    <a:pt x="16953" y="6291"/>
                    <a:pt x="16998" y="5882"/>
                  </a:cubicBezTo>
                  <a:lnTo>
                    <a:pt x="20097" y="5882"/>
                  </a:lnTo>
                  <a:lnTo>
                    <a:pt x="20097" y="7758"/>
                  </a:lnTo>
                  <a:cubicBezTo>
                    <a:pt x="20097" y="7947"/>
                    <a:pt x="20251" y="8099"/>
                    <a:pt x="20439" y="8099"/>
                  </a:cubicBezTo>
                  <a:cubicBezTo>
                    <a:pt x="20628" y="8099"/>
                    <a:pt x="20780" y="7947"/>
                    <a:pt x="20780" y="7758"/>
                  </a:cubicBezTo>
                  <a:lnTo>
                    <a:pt x="20780" y="5541"/>
                  </a:lnTo>
                  <a:cubicBezTo>
                    <a:pt x="20780" y="5353"/>
                    <a:pt x="20628" y="5200"/>
                    <a:pt x="20439" y="5200"/>
                  </a:cubicBezTo>
                  <a:lnTo>
                    <a:pt x="17029" y="5200"/>
                  </a:lnTo>
                  <a:cubicBezTo>
                    <a:pt x="17029" y="5181"/>
                    <a:pt x="17029" y="5164"/>
                    <a:pt x="17027" y="5145"/>
                  </a:cubicBezTo>
                  <a:cubicBezTo>
                    <a:pt x="17027" y="5128"/>
                    <a:pt x="17027" y="5112"/>
                    <a:pt x="17026" y="5096"/>
                  </a:cubicBezTo>
                  <a:cubicBezTo>
                    <a:pt x="17024" y="5061"/>
                    <a:pt x="17023" y="5026"/>
                    <a:pt x="17021" y="4993"/>
                  </a:cubicBezTo>
                  <a:cubicBezTo>
                    <a:pt x="17020" y="4973"/>
                    <a:pt x="17018" y="4954"/>
                    <a:pt x="17017" y="4933"/>
                  </a:cubicBezTo>
                  <a:cubicBezTo>
                    <a:pt x="17015" y="4901"/>
                    <a:pt x="17013" y="4871"/>
                    <a:pt x="17010" y="4839"/>
                  </a:cubicBezTo>
                  <a:cubicBezTo>
                    <a:pt x="17008" y="4819"/>
                    <a:pt x="17007" y="4798"/>
                    <a:pt x="17004" y="4780"/>
                  </a:cubicBezTo>
                  <a:cubicBezTo>
                    <a:pt x="17001" y="4746"/>
                    <a:pt x="16998" y="4713"/>
                    <a:pt x="16994" y="4678"/>
                  </a:cubicBezTo>
                  <a:cubicBezTo>
                    <a:pt x="16991" y="4662"/>
                    <a:pt x="16989" y="4645"/>
                    <a:pt x="16988" y="4627"/>
                  </a:cubicBezTo>
                  <a:cubicBezTo>
                    <a:pt x="16982" y="4581"/>
                    <a:pt x="16975" y="4533"/>
                    <a:pt x="16968" y="4487"/>
                  </a:cubicBezTo>
                  <a:cubicBezTo>
                    <a:pt x="16965" y="4463"/>
                    <a:pt x="16960" y="4440"/>
                    <a:pt x="16956" y="4417"/>
                  </a:cubicBezTo>
                  <a:cubicBezTo>
                    <a:pt x="16953" y="4394"/>
                    <a:pt x="16947" y="4366"/>
                    <a:pt x="16943" y="4341"/>
                  </a:cubicBezTo>
                  <a:cubicBezTo>
                    <a:pt x="16939" y="4317"/>
                    <a:pt x="16933" y="4289"/>
                    <a:pt x="16928" y="4263"/>
                  </a:cubicBezTo>
                  <a:cubicBezTo>
                    <a:pt x="16924" y="4241"/>
                    <a:pt x="16920" y="4221"/>
                    <a:pt x="16915" y="4199"/>
                  </a:cubicBezTo>
                  <a:cubicBezTo>
                    <a:pt x="16910" y="4172"/>
                    <a:pt x="16904" y="4143"/>
                    <a:pt x="16897" y="4115"/>
                  </a:cubicBezTo>
                  <a:cubicBezTo>
                    <a:pt x="16894" y="4098"/>
                    <a:pt x="16889" y="4082"/>
                    <a:pt x="16885" y="4066"/>
                  </a:cubicBezTo>
                  <a:cubicBezTo>
                    <a:pt x="16879" y="4040"/>
                    <a:pt x="16873" y="4012"/>
                    <a:pt x="16866" y="3986"/>
                  </a:cubicBezTo>
                  <a:lnTo>
                    <a:pt x="20911" y="3986"/>
                  </a:lnTo>
                  <a:cubicBezTo>
                    <a:pt x="21477" y="3986"/>
                    <a:pt x="21935" y="4444"/>
                    <a:pt x="21935" y="5012"/>
                  </a:cubicBezTo>
                  <a:lnTo>
                    <a:pt x="21935" y="17326"/>
                  </a:lnTo>
                  <a:lnTo>
                    <a:pt x="20782" y="17326"/>
                  </a:lnTo>
                  <a:lnTo>
                    <a:pt x="20782" y="9126"/>
                  </a:lnTo>
                  <a:cubicBezTo>
                    <a:pt x="20786" y="8935"/>
                    <a:pt x="20632" y="8776"/>
                    <a:pt x="20439" y="8776"/>
                  </a:cubicBezTo>
                  <a:cubicBezTo>
                    <a:pt x="20248" y="8776"/>
                    <a:pt x="20094" y="8935"/>
                    <a:pt x="20098" y="9126"/>
                  </a:cubicBezTo>
                  <a:lnTo>
                    <a:pt x="20098" y="17326"/>
                  </a:lnTo>
                  <a:lnTo>
                    <a:pt x="3281" y="17326"/>
                  </a:lnTo>
                  <a:lnTo>
                    <a:pt x="3281" y="15473"/>
                  </a:lnTo>
                  <a:cubicBezTo>
                    <a:pt x="3285" y="15282"/>
                    <a:pt x="3132" y="15124"/>
                    <a:pt x="2939" y="15124"/>
                  </a:cubicBezTo>
                  <a:cubicBezTo>
                    <a:pt x="2747" y="15124"/>
                    <a:pt x="2593" y="15282"/>
                    <a:pt x="2598" y="15473"/>
                  </a:cubicBezTo>
                  <a:lnTo>
                    <a:pt x="2598" y="17326"/>
                  </a:lnTo>
                  <a:lnTo>
                    <a:pt x="1443" y="17326"/>
                  </a:lnTo>
                  <a:lnTo>
                    <a:pt x="1443" y="5012"/>
                  </a:lnTo>
                  <a:cubicBezTo>
                    <a:pt x="1444" y="4446"/>
                    <a:pt x="1903" y="3987"/>
                    <a:pt x="2469" y="3986"/>
                  </a:cubicBezTo>
                  <a:lnTo>
                    <a:pt x="6632" y="3986"/>
                  </a:lnTo>
                  <a:cubicBezTo>
                    <a:pt x="6627" y="4012"/>
                    <a:pt x="6621" y="4040"/>
                    <a:pt x="6615" y="4066"/>
                  </a:cubicBezTo>
                  <a:cubicBezTo>
                    <a:pt x="6611" y="4082"/>
                    <a:pt x="6606" y="4099"/>
                    <a:pt x="6603" y="4115"/>
                  </a:cubicBezTo>
                  <a:cubicBezTo>
                    <a:pt x="6596" y="4143"/>
                    <a:pt x="6590" y="4172"/>
                    <a:pt x="6584" y="4199"/>
                  </a:cubicBezTo>
                  <a:cubicBezTo>
                    <a:pt x="6580" y="4221"/>
                    <a:pt x="6576" y="4243"/>
                    <a:pt x="6571" y="4263"/>
                  </a:cubicBezTo>
                  <a:cubicBezTo>
                    <a:pt x="6567" y="4289"/>
                    <a:pt x="6561" y="4315"/>
                    <a:pt x="6557" y="4341"/>
                  </a:cubicBezTo>
                  <a:cubicBezTo>
                    <a:pt x="6553" y="4368"/>
                    <a:pt x="6548" y="4392"/>
                    <a:pt x="6544" y="4417"/>
                  </a:cubicBezTo>
                  <a:cubicBezTo>
                    <a:pt x="6540" y="4443"/>
                    <a:pt x="6537" y="4465"/>
                    <a:pt x="6532" y="4488"/>
                  </a:cubicBezTo>
                  <a:cubicBezTo>
                    <a:pt x="6525" y="4534"/>
                    <a:pt x="6519" y="4581"/>
                    <a:pt x="6512" y="4627"/>
                  </a:cubicBezTo>
                  <a:cubicBezTo>
                    <a:pt x="6511" y="4645"/>
                    <a:pt x="6509" y="4662"/>
                    <a:pt x="6506" y="4680"/>
                  </a:cubicBezTo>
                  <a:cubicBezTo>
                    <a:pt x="6503" y="4713"/>
                    <a:pt x="6499" y="4746"/>
                    <a:pt x="6496" y="4780"/>
                  </a:cubicBezTo>
                  <a:cubicBezTo>
                    <a:pt x="6495" y="4800"/>
                    <a:pt x="6492" y="4819"/>
                    <a:pt x="6490" y="4839"/>
                  </a:cubicBezTo>
                  <a:cubicBezTo>
                    <a:pt x="6487" y="4871"/>
                    <a:pt x="6486" y="4903"/>
                    <a:pt x="6483" y="4935"/>
                  </a:cubicBezTo>
                  <a:cubicBezTo>
                    <a:pt x="6481" y="4954"/>
                    <a:pt x="6480" y="4974"/>
                    <a:pt x="6480" y="4993"/>
                  </a:cubicBezTo>
                  <a:cubicBezTo>
                    <a:pt x="6477" y="5028"/>
                    <a:pt x="6476" y="5061"/>
                    <a:pt x="6474" y="5096"/>
                  </a:cubicBezTo>
                  <a:cubicBezTo>
                    <a:pt x="6474" y="5113"/>
                    <a:pt x="6473" y="5129"/>
                    <a:pt x="6473" y="5147"/>
                  </a:cubicBezTo>
                  <a:cubicBezTo>
                    <a:pt x="6473" y="5163"/>
                    <a:pt x="6471" y="5183"/>
                    <a:pt x="6471" y="5200"/>
                  </a:cubicBezTo>
                  <a:lnTo>
                    <a:pt x="2939" y="5200"/>
                  </a:lnTo>
                  <a:cubicBezTo>
                    <a:pt x="2750" y="5200"/>
                    <a:pt x="2598" y="5353"/>
                    <a:pt x="2598" y="5543"/>
                  </a:cubicBezTo>
                  <a:lnTo>
                    <a:pt x="2598" y="14107"/>
                  </a:lnTo>
                  <a:cubicBezTo>
                    <a:pt x="2593" y="14298"/>
                    <a:pt x="2747" y="14456"/>
                    <a:pt x="2939" y="14456"/>
                  </a:cubicBezTo>
                  <a:cubicBezTo>
                    <a:pt x="3132" y="14456"/>
                    <a:pt x="3285" y="14298"/>
                    <a:pt x="3281" y="14107"/>
                  </a:cubicBezTo>
                  <a:lnTo>
                    <a:pt x="3281" y="5884"/>
                  </a:lnTo>
                  <a:lnTo>
                    <a:pt x="6502" y="5884"/>
                  </a:lnTo>
                  <a:cubicBezTo>
                    <a:pt x="6518" y="6037"/>
                    <a:pt x="6542" y="6190"/>
                    <a:pt x="6573" y="6341"/>
                  </a:cubicBezTo>
                  <a:cubicBezTo>
                    <a:pt x="6571" y="6342"/>
                    <a:pt x="6571" y="6342"/>
                    <a:pt x="6573" y="6342"/>
                  </a:cubicBezTo>
                  <a:cubicBezTo>
                    <a:pt x="6622" y="6593"/>
                    <a:pt x="6689" y="6838"/>
                    <a:pt x="6775" y="7079"/>
                  </a:cubicBezTo>
                  <a:cubicBezTo>
                    <a:pt x="6776" y="7082"/>
                    <a:pt x="6777" y="7085"/>
                    <a:pt x="6779" y="7089"/>
                  </a:cubicBezTo>
                  <a:cubicBezTo>
                    <a:pt x="6795" y="7134"/>
                    <a:pt x="6812" y="7179"/>
                    <a:pt x="6830" y="7226"/>
                  </a:cubicBezTo>
                  <a:cubicBezTo>
                    <a:pt x="6831" y="7228"/>
                    <a:pt x="6833" y="7233"/>
                    <a:pt x="6834" y="7237"/>
                  </a:cubicBezTo>
                  <a:cubicBezTo>
                    <a:pt x="6883" y="7363"/>
                    <a:pt x="6938" y="7488"/>
                    <a:pt x="6998" y="7610"/>
                  </a:cubicBezTo>
                  <a:cubicBezTo>
                    <a:pt x="7005" y="7627"/>
                    <a:pt x="7014" y="7645"/>
                    <a:pt x="7023" y="7662"/>
                  </a:cubicBezTo>
                  <a:cubicBezTo>
                    <a:pt x="7036" y="7690"/>
                    <a:pt x="7050" y="7717"/>
                    <a:pt x="7065" y="7746"/>
                  </a:cubicBezTo>
                  <a:cubicBezTo>
                    <a:pt x="7078" y="7771"/>
                    <a:pt x="7092" y="7796"/>
                    <a:pt x="7105" y="7822"/>
                  </a:cubicBezTo>
                  <a:cubicBezTo>
                    <a:pt x="7118" y="7845"/>
                    <a:pt x="7131" y="7870"/>
                    <a:pt x="7144" y="7893"/>
                  </a:cubicBezTo>
                  <a:cubicBezTo>
                    <a:pt x="7162" y="7925"/>
                    <a:pt x="7179" y="7955"/>
                    <a:pt x="7197" y="7986"/>
                  </a:cubicBezTo>
                  <a:cubicBezTo>
                    <a:pt x="7208" y="8003"/>
                    <a:pt x="7220" y="8024"/>
                    <a:pt x="7230" y="8042"/>
                  </a:cubicBezTo>
                  <a:cubicBezTo>
                    <a:pt x="7261" y="8092"/>
                    <a:pt x="7291" y="8141"/>
                    <a:pt x="7323" y="8190"/>
                  </a:cubicBezTo>
                  <a:lnTo>
                    <a:pt x="7329" y="8201"/>
                  </a:lnTo>
                  <a:cubicBezTo>
                    <a:pt x="7336" y="8211"/>
                    <a:pt x="7343" y="8221"/>
                    <a:pt x="7351" y="8232"/>
                  </a:cubicBezTo>
                  <a:cubicBezTo>
                    <a:pt x="7358" y="8244"/>
                    <a:pt x="7364" y="8253"/>
                    <a:pt x="7371" y="8263"/>
                  </a:cubicBezTo>
                  <a:cubicBezTo>
                    <a:pt x="7440" y="8365"/>
                    <a:pt x="7547" y="8414"/>
                    <a:pt x="7653" y="8414"/>
                  </a:cubicBezTo>
                  <a:cubicBezTo>
                    <a:pt x="7795" y="8414"/>
                    <a:pt x="7935" y="8327"/>
                    <a:pt x="7982" y="8169"/>
                  </a:cubicBezTo>
                  <a:lnTo>
                    <a:pt x="7982" y="8166"/>
                  </a:lnTo>
                  <a:cubicBezTo>
                    <a:pt x="7984" y="8157"/>
                    <a:pt x="7987" y="8147"/>
                    <a:pt x="7989" y="8137"/>
                  </a:cubicBezTo>
                  <a:cubicBezTo>
                    <a:pt x="7989" y="8135"/>
                    <a:pt x="7989" y="8132"/>
                    <a:pt x="7990" y="8129"/>
                  </a:cubicBezTo>
                  <a:cubicBezTo>
                    <a:pt x="7992" y="8121"/>
                    <a:pt x="7993" y="8113"/>
                    <a:pt x="7995" y="8105"/>
                  </a:cubicBezTo>
                  <a:lnTo>
                    <a:pt x="7995" y="8095"/>
                  </a:lnTo>
                  <a:cubicBezTo>
                    <a:pt x="7995" y="8087"/>
                    <a:pt x="7995" y="8079"/>
                    <a:pt x="7995" y="8071"/>
                  </a:cubicBezTo>
                  <a:lnTo>
                    <a:pt x="7995" y="8057"/>
                  </a:lnTo>
                  <a:lnTo>
                    <a:pt x="7995" y="8039"/>
                  </a:lnTo>
                  <a:cubicBezTo>
                    <a:pt x="7995" y="8034"/>
                    <a:pt x="7993" y="8025"/>
                    <a:pt x="7992" y="8019"/>
                  </a:cubicBezTo>
                  <a:cubicBezTo>
                    <a:pt x="7992" y="8015"/>
                    <a:pt x="7990" y="8010"/>
                    <a:pt x="7990" y="8006"/>
                  </a:cubicBezTo>
                  <a:cubicBezTo>
                    <a:pt x="7989" y="7997"/>
                    <a:pt x="7986" y="7990"/>
                    <a:pt x="7984" y="7981"/>
                  </a:cubicBezTo>
                  <a:cubicBezTo>
                    <a:pt x="7983" y="7979"/>
                    <a:pt x="7983" y="7977"/>
                    <a:pt x="7982" y="7974"/>
                  </a:cubicBezTo>
                  <a:cubicBezTo>
                    <a:pt x="7979" y="7964"/>
                    <a:pt x="7976" y="7952"/>
                    <a:pt x="7971" y="7942"/>
                  </a:cubicBezTo>
                  <a:cubicBezTo>
                    <a:pt x="7963" y="7922"/>
                    <a:pt x="7951" y="7900"/>
                    <a:pt x="7938" y="7881"/>
                  </a:cubicBezTo>
                  <a:cubicBezTo>
                    <a:pt x="7928" y="7867"/>
                    <a:pt x="7918" y="7851"/>
                    <a:pt x="7908" y="7835"/>
                  </a:cubicBezTo>
                  <a:lnTo>
                    <a:pt x="7903" y="7829"/>
                  </a:lnTo>
                  <a:lnTo>
                    <a:pt x="7895" y="7816"/>
                  </a:lnTo>
                  <a:cubicBezTo>
                    <a:pt x="7866" y="7771"/>
                    <a:pt x="7838" y="7726"/>
                    <a:pt x="7810" y="7681"/>
                  </a:cubicBezTo>
                  <a:cubicBezTo>
                    <a:pt x="7799" y="7661"/>
                    <a:pt x="7787" y="7641"/>
                    <a:pt x="7774" y="7620"/>
                  </a:cubicBezTo>
                  <a:cubicBezTo>
                    <a:pt x="7761" y="7596"/>
                    <a:pt x="7747" y="7571"/>
                    <a:pt x="7732" y="7545"/>
                  </a:cubicBezTo>
                  <a:cubicBezTo>
                    <a:pt x="7719" y="7520"/>
                    <a:pt x="7703" y="7491"/>
                    <a:pt x="7689" y="7464"/>
                  </a:cubicBezTo>
                  <a:cubicBezTo>
                    <a:pt x="7678" y="7445"/>
                    <a:pt x="7670" y="7427"/>
                    <a:pt x="7660" y="7408"/>
                  </a:cubicBezTo>
                  <a:cubicBezTo>
                    <a:pt x="7644" y="7378"/>
                    <a:pt x="7628" y="7345"/>
                    <a:pt x="7612" y="7313"/>
                  </a:cubicBezTo>
                  <a:cubicBezTo>
                    <a:pt x="7606" y="7300"/>
                    <a:pt x="7599" y="7285"/>
                    <a:pt x="7593" y="7272"/>
                  </a:cubicBezTo>
                  <a:cubicBezTo>
                    <a:pt x="7575" y="7236"/>
                    <a:pt x="7559" y="7199"/>
                    <a:pt x="7543" y="7163"/>
                  </a:cubicBezTo>
                  <a:cubicBezTo>
                    <a:pt x="7539" y="7155"/>
                    <a:pt x="7535" y="7146"/>
                    <a:pt x="7530" y="7136"/>
                  </a:cubicBezTo>
                  <a:cubicBezTo>
                    <a:pt x="7513" y="7095"/>
                    <a:pt x="7497" y="7056"/>
                    <a:pt x="7481" y="7015"/>
                  </a:cubicBezTo>
                  <a:cubicBezTo>
                    <a:pt x="7478" y="7009"/>
                    <a:pt x="7477" y="7004"/>
                    <a:pt x="7474" y="6999"/>
                  </a:cubicBezTo>
                  <a:cubicBezTo>
                    <a:pt x="7456" y="6954"/>
                    <a:pt x="7440" y="6911"/>
                    <a:pt x="7424" y="6866"/>
                  </a:cubicBezTo>
                  <a:cubicBezTo>
                    <a:pt x="7424" y="6866"/>
                    <a:pt x="7424" y="6864"/>
                    <a:pt x="7424" y="6864"/>
                  </a:cubicBezTo>
                  <a:cubicBezTo>
                    <a:pt x="7271" y="6433"/>
                    <a:pt x="7181" y="5982"/>
                    <a:pt x="7159" y="5527"/>
                  </a:cubicBezTo>
                  <a:cubicBezTo>
                    <a:pt x="7155" y="5451"/>
                    <a:pt x="7153" y="5376"/>
                    <a:pt x="7153" y="5300"/>
                  </a:cubicBezTo>
                  <a:cubicBezTo>
                    <a:pt x="7153" y="5241"/>
                    <a:pt x="7155" y="5181"/>
                    <a:pt x="7156" y="5123"/>
                  </a:cubicBezTo>
                  <a:cubicBezTo>
                    <a:pt x="7156" y="5112"/>
                    <a:pt x="7158" y="5100"/>
                    <a:pt x="7158" y="5089"/>
                  </a:cubicBezTo>
                  <a:cubicBezTo>
                    <a:pt x="7160" y="5033"/>
                    <a:pt x="7163" y="4977"/>
                    <a:pt x="7169" y="4922"/>
                  </a:cubicBezTo>
                  <a:cubicBezTo>
                    <a:pt x="7169" y="4909"/>
                    <a:pt x="7171" y="4896"/>
                    <a:pt x="7172" y="4883"/>
                  </a:cubicBezTo>
                  <a:cubicBezTo>
                    <a:pt x="7176" y="4829"/>
                    <a:pt x="7182" y="4775"/>
                    <a:pt x="7189" y="4723"/>
                  </a:cubicBezTo>
                  <a:cubicBezTo>
                    <a:pt x="7189" y="4713"/>
                    <a:pt x="7191" y="4703"/>
                    <a:pt x="7192" y="4693"/>
                  </a:cubicBezTo>
                  <a:cubicBezTo>
                    <a:pt x="7200" y="4645"/>
                    <a:pt x="7207" y="4595"/>
                    <a:pt x="7214" y="4547"/>
                  </a:cubicBezTo>
                  <a:cubicBezTo>
                    <a:pt x="7217" y="4532"/>
                    <a:pt x="7220" y="4514"/>
                    <a:pt x="7223" y="4498"/>
                  </a:cubicBezTo>
                  <a:cubicBezTo>
                    <a:pt x="7232" y="4449"/>
                    <a:pt x="7240" y="4400"/>
                    <a:pt x="7250" y="4350"/>
                  </a:cubicBezTo>
                  <a:cubicBezTo>
                    <a:pt x="7255" y="4331"/>
                    <a:pt x="7259" y="4311"/>
                    <a:pt x="7263" y="4291"/>
                  </a:cubicBezTo>
                  <a:cubicBezTo>
                    <a:pt x="7274" y="4249"/>
                    <a:pt x="7284" y="4207"/>
                    <a:pt x="7294" y="4164"/>
                  </a:cubicBezTo>
                  <a:cubicBezTo>
                    <a:pt x="7300" y="4138"/>
                    <a:pt x="7307" y="4114"/>
                    <a:pt x="7314" y="4088"/>
                  </a:cubicBezTo>
                  <a:cubicBezTo>
                    <a:pt x="7323" y="4057"/>
                    <a:pt x="7332" y="4025"/>
                    <a:pt x="7340" y="3995"/>
                  </a:cubicBezTo>
                  <a:cubicBezTo>
                    <a:pt x="7351" y="3960"/>
                    <a:pt x="7361" y="3927"/>
                    <a:pt x="7372" y="3893"/>
                  </a:cubicBezTo>
                  <a:cubicBezTo>
                    <a:pt x="7381" y="3863"/>
                    <a:pt x="7390" y="3834"/>
                    <a:pt x="7400" y="3805"/>
                  </a:cubicBezTo>
                  <a:cubicBezTo>
                    <a:pt x="8021" y="1991"/>
                    <a:pt x="9736" y="684"/>
                    <a:pt x="11749" y="684"/>
                  </a:cubicBezTo>
                  <a:close/>
                  <a:moveTo>
                    <a:pt x="14156" y="18009"/>
                  </a:moveTo>
                  <a:cubicBezTo>
                    <a:pt x="14025" y="18279"/>
                    <a:pt x="13751" y="18450"/>
                    <a:pt x="13451" y="18452"/>
                  </a:cubicBezTo>
                  <a:lnTo>
                    <a:pt x="9924" y="18452"/>
                  </a:lnTo>
                  <a:cubicBezTo>
                    <a:pt x="9624" y="18452"/>
                    <a:pt x="9350" y="18279"/>
                    <a:pt x="9219" y="18009"/>
                  </a:cubicBezTo>
                  <a:close/>
                  <a:moveTo>
                    <a:pt x="22665" y="18009"/>
                  </a:moveTo>
                  <a:cubicBezTo>
                    <a:pt x="22496" y="19038"/>
                    <a:pt x="21609" y="19792"/>
                    <a:pt x="20567" y="19794"/>
                  </a:cubicBezTo>
                  <a:lnTo>
                    <a:pt x="2810" y="19794"/>
                  </a:lnTo>
                  <a:cubicBezTo>
                    <a:pt x="1768" y="19792"/>
                    <a:pt x="880" y="19038"/>
                    <a:pt x="710" y="18009"/>
                  </a:cubicBezTo>
                  <a:lnTo>
                    <a:pt x="8498" y="18009"/>
                  </a:lnTo>
                  <a:cubicBezTo>
                    <a:pt x="8656" y="18668"/>
                    <a:pt x="9245" y="19133"/>
                    <a:pt x="9924" y="19133"/>
                  </a:cubicBezTo>
                  <a:lnTo>
                    <a:pt x="13451" y="19133"/>
                  </a:lnTo>
                  <a:cubicBezTo>
                    <a:pt x="14130" y="19133"/>
                    <a:pt x="14719" y="18668"/>
                    <a:pt x="14877" y="18009"/>
                  </a:cubicBezTo>
                  <a:close/>
                  <a:moveTo>
                    <a:pt x="11749" y="1"/>
                  </a:moveTo>
                  <a:cubicBezTo>
                    <a:pt x="9541" y="1"/>
                    <a:pt x="7646" y="1367"/>
                    <a:pt x="6859" y="3303"/>
                  </a:cubicBezTo>
                  <a:lnTo>
                    <a:pt x="2469" y="3303"/>
                  </a:lnTo>
                  <a:cubicBezTo>
                    <a:pt x="1526" y="3304"/>
                    <a:pt x="761" y="4069"/>
                    <a:pt x="760" y="5012"/>
                  </a:cubicBezTo>
                  <a:lnTo>
                    <a:pt x="760" y="17326"/>
                  </a:lnTo>
                  <a:lnTo>
                    <a:pt x="343" y="17326"/>
                  </a:lnTo>
                  <a:cubicBezTo>
                    <a:pt x="155" y="17326"/>
                    <a:pt x="1" y="17480"/>
                    <a:pt x="1" y="17668"/>
                  </a:cubicBezTo>
                  <a:cubicBezTo>
                    <a:pt x="1" y="19216"/>
                    <a:pt x="1262" y="20477"/>
                    <a:pt x="2811" y="20477"/>
                  </a:cubicBezTo>
                  <a:lnTo>
                    <a:pt x="20568" y="20477"/>
                  </a:lnTo>
                  <a:cubicBezTo>
                    <a:pt x="22116" y="20477"/>
                    <a:pt x="23377" y="19216"/>
                    <a:pt x="23377" y="17668"/>
                  </a:cubicBezTo>
                  <a:cubicBezTo>
                    <a:pt x="23377" y="17480"/>
                    <a:pt x="23225" y="17326"/>
                    <a:pt x="23036" y="17326"/>
                  </a:cubicBezTo>
                  <a:lnTo>
                    <a:pt x="22618" y="17326"/>
                  </a:lnTo>
                  <a:lnTo>
                    <a:pt x="22618" y="5012"/>
                  </a:lnTo>
                  <a:cubicBezTo>
                    <a:pt x="22617" y="4069"/>
                    <a:pt x="21852" y="3304"/>
                    <a:pt x="20909" y="3303"/>
                  </a:cubicBezTo>
                  <a:lnTo>
                    <a:pt x="16641" y="3303"/>
                  </a:lnTo>
                  <a:cubicBezTo>
                    <a:pt x="15853" y="1367"/>
                    <a:pt x="13957" y="1"/>
                    <a:pt x="117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4942825" y="1140225"/>
              <a:ext cx="17325" cy="49225"/>
            </a:xfrm>
            <a:custGeom>
              <a:rect b="b" l="l" r="r" t="t"/>
              <a:pathLst>
                <a:path extrusionOk="0" h="1969" w="693">
                  <a:moveTo>
                    <a:pt x="346" y="0"/>
                  </a:moveTo>
                  <a:cubicBezTo>
                    <a:pt x="158" y="0"/>
                    <a:pt x="5" y="154"/>
                    <a:pt x="5" y="343"/>
                  </a:cubicBezTo>
                  <a:lnTo>
                    <a:pt x="5" y="1619"/>
                  </a:lnTo>
                  <a:cubicBezTo>
                    <a:pt x="1" y="1812"/>
                    <a:pt x="155" y="1969"/>
                    <a:pt x="346" y="1969"/>
                  </a:cubicBezTo>
                  <a:cubicBezTo>
                    <a:pt x="539" y="1969"/>
                    <a:pt x="693" y="1812"/>
                    <a:pt x="689" y="1619"/>
                  </a:cubicBezTo>
                  <a:lnTo>
                    <a:pt x="689" y="343"/>
                  </a:lnTo>
                  <a:cubicBezTo>
                    <a:pt x="689" y="154"/>
                    <a:pt x="535" y="0"/>
                    <a:pt x="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5071375" y="1210100"/>
              <a:ext cx="47250" cy="32975"/>
            </a:xfrm>
            <a:custGeom>
              <a:rect b="b" l="l" r="r" t="t"/>
              <a:pathLst>
                <a:path extrusionOk="0" h="1319" w="1890">
                  <a:moveTo>
                    <a:pt x="1500" y="0"/>
                  </a:moveTo>
                  <a:cubicBezTo>
                    <a:pt x="1442" y="0"/>
                    <a:pt x="1383" y="15"/>
                    <a:pt x="1329" y="46"/>
                  </a:cubicBezTo>
                  <a:lnTo>
                    <a:pt x="221" y="680"/>
                  </a:lnTo>
                  <a:cubicBezTo>
                    <a:pt x="57" y="774"/>
                    <a:pt x="0" y="983"/>
                    <a:pt x="95" y="1146"/>
                  </a:cubicBezTo>
                  <a:cubicBezTo>
                    <a:pt x="157" y="1256"/>
                    <a:pt x="273" y="1318"/>
                    <a:pt x="392" y="1318"/>
                  </a:cubicBezTo>
                  <a:cubicBezTo>
                    <a:pt x="449" y="1318"/>
                    <a:pt x="507" y="1304"/>
                    <a:pt x="560" y="1273"/>
                  </a:cubicBezTo>
                  <a:lnTo>
                    <a:pt x="1669" y="639"/>
                  </a:lnTo>
                  <a:cubicBezTo>
                    <a:pt x="1833" y="545"/>
                    <a:pt x="1889" y="336"/>
                    <a:pt x="1796" y="172"/>
                  </a:cubicBezTo>
                  <a:cubicBezTo>
                    <a:pt x="1733" y="62"/>
                    <a:pt x="1618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6"/>
            <p:cNvSpPr/>
            <p:nvPr/>
          </p:nvSpPr>
          <p:spPr>
            <a:xfrm>
              <a:off x="5015550" y="1160725"/>
              <a:ext cx="38775" cy="42475"/>
            </a:xfrm>
            <a:custGeom>
              <a:rect b="b" l="l" r="r" t="t"/>
              <a:pathLst>
                <a:path extrusionOk="0" h="1699" w="1551">
                  <a:moveTo>
                    <a:pt x="1164" y="0"/>
                  </a:moveTo>
                  <a:cubicBezTo>
                    <a:pt x="1061" y="0"/>
                    <a:pt x="960" y="47"/>
                    <a:pt x="893" y="135"/>
                  </a:cubicBezTo>
                  <a:lnTo>
                    <a:pt x="115" y="1149"/>
                  </a:lnTo>
                  <a:cubicBezTo>
                    <a:pt x="1" y="1298"/>
                    <a:pt x="30" y="1513"/>
                    <a:pt x="179" y="1628"/>
                  </a:cubicBezTo>
                  <a:cubicBezTo>
                    <a:pt x="241" y="1675"/>
                    <a:pt x="314" y="1698"/>
                    <a:pt x="387" y="1698"/>
                  </a:cubicBezTo>
                  <a:cubicBezTo>
                    <a:pt x="489" y="1698"/>
                    <a:pt x="591" y="1652"/>
                    <a:pt x="658" y="1564"/>
                  </a:cubicBezTo>
                  <a:lnTo>
                    <a:pt x="1436" y="548"/>
                  </a:lnTo>
                  <a:cubicBezTo>
                    <a:pt x="1550" y="399"/>
                    <a:pt x="1521" y="184"/>
                    <a:pt x="1372" y="70"/>
                  </a:cubicBezTo>
                  <a:lnTo>
                    <a:pt x="1372" y="71"/>
                  </a:lnTo>
                  <a:cubicBezTo>
                    <a:pt x="1310" y="24"/>
                    <a:pt x="1237" y="0"/>
                    <a:pt x="11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6"/>
            <p:cNvSpPr/>
            <p:nvPr/>
          </p:nvSpPr>
          <p:spPr>
            <a:xfrm>
              <a:off x="4781450" y="1210150"/>
              <a:ext cx="47125" cy="32925"/>
            </a:xfrm>
            <a:custGeom>
              <a:rect b="b" l="l" r="r" t="t"/>
              <a:pathLst>
                <a:path extrusionOk="0" h="1317" w="1885">
                  <a:moveTo>
                    <a:pt x="390" y="1"/>
                  </a:moveTo>
                  <a:cubicBezTo>
                    <a:pt x="271" y="1"/>
                    <a:pt x="156" y="63"/>
                    <a:pt x="93" y="173"/>
                  </a:cubicBezTo>
                  <a:cubicBezTo>
                    <a:pt x="0" y="334"/>
                    <a:pt x="55" y="541"/>
                    <a:pt x="216" y="637"/>
                  </a:cubicBezTo>
                  <a:lnTo>
                    <a:pt x="1325" y="1271"/>
                  </a:lnTo>
                  <a:cubicBezTo>
                    <a:pt x="1378" y="1302"/>
                    <a:pt x="1436" y="1317"/>
                    <a:pt x="1494" y="1317"/>
                  </a:cubicBezTo>
                  <a:cubicBezTo>
                    <a:pt x="1613" y="1317"/>
                    <a:pt x="1728" y="1254"/>
                    <a:pt x="1792" y="1145"/>
                  </a:cubicBezTo>
                  <a:cubicBezTo>
                    <a:pt x="1885" y="981"/>
                    <a:pt x="1828" y="772"/>
                    <a:pt x="1664" y="678"/>
                  </a:cubicBezTo>
                  <a:lnTo>
                    <a:pt x="556" y="44"/>
                  </a:lnTo>
                  <a:cubicBezTo>
                    <a:pt x="503" y="14"/>
                    <a:pt x="446" y="1"/>
                    <a:pt x="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4845625" y="1160725"/>
              <a:ext cx="38775" cy="42450"/>
            </a:xfrm>
            <a:custGeom>
              <a:rect b="b" l="l" r="r" t="t"/>
              <a:pathLst>
                <a:path extrusionOk="0" h="1698" w="1551">
                  <a:moveTo>
                    <a:pt x="388" y="0"/>
                  </a:moveTo>
                  <a:cubicBezTo>
                    <a:pt x="315" y="0"/>
                    <a:pt x="242" y="24"/>
                    <a:pt x="179" y="71"/>
                  </a:cubicBezTo>
                  <a:cubicBezTo>
                    <a:pt x="30" y="186"/>
                    <a:pt x="1" y="400"/>
                    <a:pt x="117" y="550"/>
                  </a:cubicBezTo>
                  <a:lnTo>
                    <a:pt x="893" y="1564"/>
                  </a:lnTo>
                  <a:cubicBezTo>
                    <a:pt x="960" y="1652"/>
                    <a:pt x="1062" y="1698"/>
                    <a:pt x="1165" y="1698"/>
                  </a:cubicBezTo>
                  <a:cubicBezTo>
                    <a:pt x="1237" y="1698"/>
                    <a:pt x="1310" y="1675"/>
                    <a:pt x="1372" y="1628"/>
                  </a:cubicBezTo>
                  <a:cubicBezTo>
                    <a:pt x="1521" y="1513"/>
                    <a:pt x="1550" y="1298"/>
                    <a:pt x="1436" y="1149"/>
                  </a:cubicBezTo>
                  <a:lnTo>
                    <a:pt x="660" y="135"/>
                  </a:lnTo>
                  <a:cubicBezTo>
                    <a:pt x="592" y="47"/>
                    <a:pt x="490" y="0"/>
                    <a:pt x="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2" name="Google Shape;1472;p46"/>
          <p:cNvGrpSpPr/>
          <p:nvPr/>
        </p:nvGrpSpPr>
        <p:grpSpPr>
          <a:xfrm>
            <a:off x="8590782" y="1733389"/>
            <a:ext cx="914002" cy="893591"/>
            <a:chOff x="3893100" y="1202325"/>
            <a:chExt cx="584400" cy="571350"/>
          </a:xfrm>
        </p:grpSpPr>
        <p:sp>
          <p:nvSpPr>
            <p:cNvPr id="1473" name="Google Shape;1473;p46"/>
            <p:cNvSpPr/>
            <p:nvPr/>
          </p:nvSpPr>
          <p:spPr>
            <a:xfrm>
              <a:off x="3917350" y="1357025"/>
              <a:ext cx="119750" cy="116325"/>
            </a:xfrm>
            <a:custGeom>
              <a:rect b="b" l="l" r="r" t="t"/>
              <a:pathLst>
                <a:path extrusionOk="0" h="4653" w="4790">
                  <a:moveTo>
                    <a:pt x="2396" y="1182"/>
                  </a:moveTo>
                  <a:lnTo>
                    <a:pt x="2457" y="1317"/>
                  </a:lnTo>
                  <a:cubicBezTo>
                    <a:pt x="2646" y="1739"/>
                    <a:pt x="2984" y="2077"/>
                    <a:pt x="3406" y="2266"/>
                  </a:cubicBezTo>
                  <a:lnTo>
                    <a:pt x="3542" y="2326"/>
                  </a:lnTo>
                  <a:lnTo>
                    <a:pt x="3406" y="2387"/>
                  </a:lnTo>
                  <a:cubicBezTo>
                    <a:pt x="2984" y="2576"/>
                    <a:pt x="2646" y="2914"/>
                    <a:pt x="2457" y="3336"/>
                  </a:cubicBezTo>
                  <a:lnTo>
                    <a:pt x="2396" y="3473"/>
                  </a:lnTo>
                  <a:lnTo>
                    <a:pt x="2335" y="3336"/>
                  </a:lnTo>
                  <a:cubicBezTo>
                    <a:pt x="2147" y="2914"/>
                    <a:pt x="1809" y="2576"/>
                    <a:pt x="1386" y="2387"/>
                  </a:cubicBezTo>
                  <a:lnTo>
                    <a:pt x="1250" y="2326"/>
                  </a:lnTo>
                  <a:lnTo>
                    <a:pt x="1386" y="2266"/>
                  </a:lnTo>
                  <a:cubicBezTo>
                    <a:pt x="1809" y="2077"/>
                    <a:pt x="2147" y="1739"/>
                    <a:pt x="2335" y="1317"/>
                  </a:cubicBezTo>
                  <a:lnTo>
                    <a:pt x="2396" y="1182"/>
                  </a:lnTo>
                  <a:close/>
                  <a:moveTo>
                    <a:pt x="2395" y="0"/>
                  </a:moveTo>
                  <a:cubicBezTo>
                    <a:pt x="2269" y="0"/>
                    <a:pt x="2143" y="68"/>
                    <a:pt x="2083" y="203"/>
                  </a:cubicBezTo>
                  <a:lnTo>
                    <a:pt x="1710" y="1037"/>
                  </a:lnTo>
                  <a:cubicBezTo>
                    <a:pt x="1590" y="1305"/>
                    <a:pt x="1375" y="1520"/>
                    <a:pt x="1106" y="1640"/>
                  </a:cubicBezTo>
                  <a:lnTo>
                    <a:pt x="272" y="2015"/>
                  </a:lnTo>
                  <a:cubicBezTo>
                    <a:pt x="1" y="2135"/>
                    <a:pt x="1" y="2518"/>
                    <a:pt x="272" y="2640"/>
                  </a:cubicBezTo>
                  <a:lnTo>
                    <a:pt x="1106" y="3013"/>
                  </a:lnTo>
                  <a:cubicBezTo>
                    <a:pt x="1375" y="3133"/>
                    <a:pt x="1590" y="3348"/>
                    <a:pt x="1710" y="3616"/>
                  </a:cubicBezTo>
                  <a:lnTo>
                    <a:pt x="2083" y="4450"/>
                  </a:lnTo>
                  <a:cubicBezTo>
                    <a:pt x="2144" y="4585"/>
                    <a:pt x="2270" y="4653"/>
                    <a:pt x="2396" y="4653"/>
                  </a:cubicBezTo>
                  <a:cubicBezTo>
                    <a:pt x="2522" y="4653"/>
                    <a:pt x="2648" y="4585"/>
                    <a:pt x="2708" y="4450"/>
                  </a:cubicBezTo>
                  <a:lnTo>
                    <a:pt x="3082" y="3616"/>
                  </a:lnTo>
                  <a:cubicBezTo>
                    <a:pt x="3201" y="3348"/>
                    <a:pt x="3418" y="3133"/>
                    <a:pt x="3686" y="3013"/>
                  </a:cubicBezTo>
                  <a:lnTo>
                    <a:pt x="4520" y="2640"/>
                  </a:lnTo>
                  <a:cubicBezTo>
                    <a:pt x="4790" y="2518"/>
                    <a:pt x="4790" y="2135"/>
                    <a:pt x="4520" y="2015"/>
                  </a:cubicBezTo>
                  <a:lnTo>
                    <a:pt x="3686" y="1640"/>
                  </a:lnTo>
                  <a:cubicBezTo>
                    <a:pt x="3416" y="1520"/>
                    <a:pt x="3201" y="1305"/>
                    <a:pt x="3082" y="1037"/>
                  </a:cubicBezTo>
                  <a:lnTo>
                    <a:pt x="2708" y="203"/>
                  </a:lnTo>
                  <a:cubicBezTo>
                    <a:pt x="2648" y="68"/>
                    <a:pt x="2522" y="0"/>
                    <a:pt x="2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3893100" y="1202325"/>
              <a:ext cx="584400" cy="571350"/>
            </a:xfrm>
            <a:custGeom>
              <a:rect b="b" l="l" r="r" t="t"/>
              <a:pathLst>
                <a:path extrusionOk="0" h="22854" w="23376">
                  <a:moveTo>
                    <a:pt x="11061" y="1182"/>
                  </a:moveTo>
                  <a:lnTo>
                    <a:pt x="11122" y="1317"/>
                  </a:lnTo>
                  <a:cubicBezTo>
                    <a:pt x="11312" y="1739"/>
                    <a:pt x="11649" y="2077"/>
                    <a:pt x="12071" y="2266"/>
                  </a:cubicBezTo>
                  <a:lnTo>
                    <a:pt x="12207" y="2327"/>
                  </a:lnTo>
                  <a:lnTo>
                    <a:pt x="12071" y="2389"/>
                  </a:lnTo>
                  <a:cubicBezTo>
                    <a:pt x="11649" y="2578"/>
                    <a:pt x="11311" y="2916"/>
                    <a:pt x="11122" y="3337"/>
                  </a:cubicBezTo>
                  <a:lnTo>
                    <a:pt x="11061" y="3473"/>
                  </a:lnTo>
                  <a:lnTo>
                    <a:pt x="11000" y="3337"/>
                  </a:lnTo>
                  <a:cubicBezTo>
                    <a:pt x="10989" y="3311"/>
                    <a:pt x="10975" y="3284"/>
                    <a:pt x="10964" y="3260"/>
                  </a:cubicBezTo>
                  <a:cubicBezTo>
                    <a:pt x="10769" y="2872"/>
                    <a:pt x="10447" y="2565"/>
                    <a:pt x="10051" y="2389"/>
                  </a:cubicBezTo>
                  <a:lnTo>
                    <a:pt x="9915" y="2327"/>
                  </a:lnTo>
                  <a:lnTo>
                    <a:pt x="10051" y="2266"/>
                  </a:lnTo>
                  <a:cubicBezTo>
                    <a:pt x="10474" y="2077"/>
                    <a:pt x="10812" y="1739"/>
                    <a:pt x="11000" y="1317"/>
                  </a:cubicBezTo>
                  <a:lnTo>
                    <a:pt x="11061" y="1182"/>
                  </a:lnTo>
                  <a:close/>
                  <a:moveTo>
                    <a:pt x="8868" y="6832"/>
                  </a:moveTo>
                  <a:lnTo>
                    <a:pt x="9478" y="8036"/>
                  </a:lnTo>
                  <a:lnTo>
                    <a:pt x="7002" y="8036"/>
                  </a:lnTo>
                  <a:lnTo>
                    <a:pt x="7613" y="6832"/>
                  </a:lnTo>
                  <a:close/>
                  <a:moveTo>
                    <a:pt x="19956" y="14616"/>
                  </a:moveTo>
                  <a:lnTo>
                    <a:pt x="20017" y="14753"/>
                  </a:lnTo>
                  <a:cubicBezTo>
                    <a:pt x="20205" y="15175"/>
                    <a:pt x="20543" y="15513"/>
                    <a:pt x="20965" y="15702"/>
                  </a:cubicBezTo>
                  <a:lnTo>
                    <a:pt x="21102" y="15763"/>
                  </a:lnTo>
                  <a:lnTo>
                    <a:pt x="20965" y="15823"/>
                  </a:lnTo>
                  <a:cubicBezTo>
                    <a:pt x="20543" y="16012"/>
                    <a:pt x="20205" y="16350"/>
                    <a:pt x="20017" y="16772"/>
                  </a:cubicBezTo>
                  <a:lnTo>
                    <a:pt x="19956" y="16909"/>
                  </a:lnTo>
                  <a:lnTo>
                    <a:pt x="19895" y="16772"/>
                  </a:lnTo>
                  <a:cubicBezTo>
                    <a:pt x="19706" y="16350"/>
                    <a:pt x="19368" y="16012"/>
                    <a:pt x="18946" y="15823"/>
                  </a:cubicBezTo>
                  <a:lnTo>
                    <a:pt x="18810" y="15763"/>
                  </a:lnTo>
                  <a:lnTo>
                    <a:pt x="18946" y="15702"/>
                  </a:lnTo>
                  <a:cubicBezTo>
                    <a:pt x="19367" y="15513"/>
                    <a:pt x="19705" y="15175"/>
                    <a:pt x="19895" y="14753"/>
                  </a:cubicBezTo>
                  <a:lnTo>
                    <a:pt x="19956" y="14616"/>
                  </a:lnTo>
                  <a:close/>
                  <a:moveTo>
                    <a:pt x="22690" y="16109"/>
                  </a:moveTo>
                  <a:lnTo>
                    <a:pt x="22690" y="18238"/>
                  </a:lnTo>
                  <a:cubicBezTo>
                    <a:pt x="22690" y="18426"/>
                    <a:pt x="22538" y="18580"/>
                    <a:pt x="22348" y="18580"/>
                  </a:cubicBezTo>
                  <a:lnTo>
                    <a:pt x="1028" y="18580"/>
                  </a:lnTo>
                  <a:cubicBezTo>
                    <a:pt x="839" y="18580"/>
                    <a:pt x="685" y="18426"/>
                    <a:pt x="685" y="18238"/>
                  </a:cubicBezTo>
                  <a:lnTo>
                    <a:pt x="685" y="16109"/>
                  </a:lnTo>
                  <a:lnTo>
                    <a:pt x="17909" y="16109"/>
                  </a:lnTo>
                  <a:lnTo>
                    <a:pt x="18666" y="16449"/>
                  </a:lnTo>
                  <a:cubicBezTo>
                    <a:pt x="18934" y="16568"/>
                    <a:pt x="19149" y="16782"/>
                    <a:pt x="19270" y="17051"/>
                  </a:cubicBezTo>
                  <a:lnTo>
                    <a:pt x="19642" y="17885"/>
                  </a:lnTo>
                  <a:cubicBezTo>
                    <a:pt x="19703" y="18020"/>
                    <a:pt x="19829" y="18087"/>
                    <a:pt x="19955" y="18087"/>
                  </a:cubicBezTo>
                  <a:cubicBezTo>
                    <a:pt x="20081" y="18087"/>
                    <a:pt x="20207" y="18020"/>
                    <a:pt x="20268" y="17885"/>
                  </a:cubicBezTo>
                  <a:lnTo>
                    <a:pt x="20640" y="17051"/>
                  </a:lnTo>
                  <a:cubicBezTo>
                    <a:pt x="20761" y="16782"/>
                    <a:pt x="20977" y="16568"/>
                    <a:pt x="21245" y="16449"/>
                  </a:cubicBezTo>
                  <a:lnTo>
                    <a:pt x="22001" y="16109"/>
                  </a:lnTo>
                  <a:close/>
                  <a:moveTo>
                    <a:pt x="14157" y="19265"/>
                  </a:moveTo>
                  <a:lnTo>
                    <a:pt x="14351" y="20966"/>
                  </a:lnTo>
                  <a:lnTo>
                    <a:pt x="9024" y="20966"/>
                  </a:lnTo>
                  <a:lnTo>
                    <a:pt x="9220" y="19265"/>
                  </a:lnTo>
                  <a:close/>
                  <a:moveTo>
                    <a:pt x="16326" y="21653"/>
                  </a:moveTo>
                  <a:lnTo>
                    <a:pt x="16326" y="22169"/>
                  </a:lnTo>
                  <a:lnTo>
                    <a:pt x="7051" y="22169"/>
                  </a:lnTo>
                  <a:lnTo>
                    <a:pt x="7051" y="21653"/>
                  </a:lnTo>
                  <a:close/>
                  <a:moveTo>
                    <a:pt x="11061" y="1"/>
                  </a:moveTo>
                  <a:cubicBezTo>
                    <a:pt x="10935" y="1"/>
                    <a:pt x="10809" y="68"/>
                    <a:pt x="10749" y="203"/>
                  </a:cubicBezTo>
                  <a:lnTo>
                    <a:pt x="10375" y="1037"/>
                  </a:lnTo>
                  <a:cubicBezTo>
                    <a:pt x="10254" y="1306"/>
                    <a:pt x="10040" y="1520"/>
                    <a:pt x="9771" y="1641"/>
                  </a:cubicBezTo>
                  <a:lnTo>
                    <a:pt x="9004" y="1985"/>
                  </a:lnTo>
                  <a:lnTo>
                    <a:pt x="1028" y="1985"/>
                  </a:lnTo>
                  <a:cubicBezTo>
                    <a:pt x="460" y="1986"/>
                    <a:pt x="0" y="2446"/>
                    <a:pt x="0" y="3013"/>
                  </a:cubicBezTo>
                  <a:lnTo>
                    <a:pt x="0" y="4663"/>
                  </a:lnTo>
                  <a:cubicBezTo>
                    <a:pt x="0" y="4853"/>
                    <a:pt x="153" y="5005"/>
                    <a:pt x="343" y="5005"/>
                  </a:cubicBezTo>
                  <a:cubicBezTo>
                    <a:pt x="531" y="5005"/>
                    <a:pt x="685" y="4853"/>
                    <a:pt x="685" y="4663"/>
                  </a:cubicBezTo>
                  <a:lnTo>
                    <a:pt x="685" y="3013"/>
                  </a:lnTo>
                  <a:cubicBezTo>
                    <a:pt x="685" y="2823"/>
                    <a:pt x="839" y="2671"/>
                    <a:pt x="1028" y="2669"/>
                  </a:cubicBezTo>
                  <a:lnTo>
                    <a:pt x="9004" y="2669"/>
                  </a:lnTo>
                  <a:lnTo>
                    <a:pt x="9771" y="3015"/>
                  </a:lnTo>
                  <a:cubicBezTo>
                    <a:pt x="10040" y="3135"/>
                    <a:pt x="10254" y="3350"/>
                    <a:pt x="10375" y="3618"/>
                  </a:cubicBezTo>
                  <a:lnTo>
                    <a:pt x="10748" y="4452"/>
                  </a:lnTo>
                  <a:cubicBezTo>
                    <a:pt x="10809" y="4587"/>
                    <a:pt x="10935" y="4655"/>
                    <a:pt x="11061" y="4655"/>
                  </a:cubicBezTo>
                  <a:cubicBezTo>
                    <a:pt x="11187" y="4655"/>
                    <a:pt x="11313" y="4587"/>
                    <a:pt x="11373" y="4452"/>
                  </a:cubicBezTo>
                  <a:lnTo>
                    <a:pt x="11747" y="3618"/>
                  </a:lnTo>
                  <a:cubicBezTo>
                    <a:pt x="11868" y="3350"/>
                    <a:pt x="12082" y="3135"/>
                    <a:pt x="12351" y="3015"/>
                  </a:cubicBezTo>
                  <a:lnTo>
                    <a:pt x="13117" y="2671"/>
                  </a:lnTo>
                  <a:lnTo>
                    <a:pt x="22348" y="2671"/>
                  </a:lnTo>
                  <a:cubicBezTo>
                    <a:pt x="22537" y="2671"/>
                    <a:pt x="22690" y="2823"/>
                    <a:pt x="22690" y="3013"/>
                  </a:cubicBezTo>
                  <a:lnTo>
                    <a:pt x="22690" y="15424"/>
                  </a:lnTo>
                  <a:lnTo>
                    <a:pt x="22022" y="15424"/>
                  </a:lnTo>
                  <a:lnTo>
                    <a:pt x="21245" y="15075"/>
                  </a:lnTo>
                  <a:cubicBezTo>
                    <a:pt x="20976" y="14956"/>
                    <a:pt x="20761" y="14741"/>
                    <a:pt x="20640" y="14471"/>
                  </a:cubicBezTo>
                  <a:lnTo>
                    <a:pt x="20268" y="13637"/>
                  </a:lnTo>
                  <a:cubicBezTo>
                    <a:pt x="20207" y="13502"/>
                    <a:pt x="20080" y="13435"/>
                    <a:pt x="19954" y="13435"/>
                  </a:cubicBezTo>
                  <a:cubicBezTo>
                    <a:pt x="19828" y="13435"/>
                    <a:pt x="19703" y="13502"/>
                    <a:pt x="19642" y="13637"/>
                  </a:cubicBezTo>
                  <a:lnTo>
                    <a:pt x="19268" y="14471"/>
                  </a:lnTo>
                  <a:cubicBezTo>
                    <a:pt x="19149" y="14741"/>
                    <a:pt x="18933" y="14956"/>
                    <a:pt x="18665" y="15075"/>
                  </a:cubicBezTo>
                  <a:lnTo>
                    <a:pt x="17887" y="15424"/>
                  </a:lnTo>
                  <a:lnTo>
                    <a:pt x="17520" y="15424"/>
                  </a:lnTo>
                  <a:lnTo>
                    <a:pt x="17520" y="4834"/>
                  </a:lnTo>
                  <a:cubicBezTo>
                    <a:pt x="17520" y="4645"/>
                    <a:pt x="17366" y="4492"/>
                    <a:pt x="17177" y="4492"/>
                  </a:cubicBezTo>
                  <a:lnTo>
                    <a:pt x="12647" y="4492"/>
                  </a:lnTo>
                  <a:cubicBezTo>
                    <a:pt x="12458" y="4492"/>
                    <a:pt x="12304" y="4645"/>
                    <a:pt x="12304" y="4834"/>
                  </a:cubicBezTo>
                  <a:lnTo>
                    <a:pt x="12304" y="7145"/>
                  </a:lnTo>
                  <a:cubicBezTo>
                    <a:pt x="12304" y="7334"/>
                    <a:pt x="12458" y="7487"/>
                    <a:pt x="12647" y="7487"/>
                  </a:cubicBezTo>
                  <a:cubicBezTo>
                    <a:pt x="12835" y="7487"/>
                    <a:pt x="12989" y="7334"/>
                    <a:pt x="12989" y="7145"/>
                  </a:cubicBezTo>
                  <a:lnTo>
                    <a:pt x="12989" y="5178"/>
                  </a:lnTo>
                  <a:lnTo>
                    <a:pt x="16834" y="5178"/>
                  </a:lnTo>
                  <a:lnTo>
                    <a:pt x="16834" y="7424"/>
                  </a:lnTo>
                  <a:lnTo>
                    <a:pt x="15785" y="7424"/>
                  </a:lnTo>
                  <a:cubicBezTo>
                    <a:pt x="15596" y="7424"/>
                    <a:pt x="15442" y="7577"/>
                    <a:pt x="15442" y="7766"/>
                  </a:cubicBezTo>
                  <a:cubicBezTo>
                    <a:pt x="15442" y="7956"/>
                    <a:pt x="15596" y="8108"/>
                    <a:pt x="15785" y="8108"/>
                  </a:cubicBezTo>
                  <a:lnTo>
                    <a:pt x="16834" y="8108"/>
                  </a:lnTo>
                  <a:lnTo>
                    <a:pt x="16834" y="9492"/>
                  </a:lnTo>
                  <a:lnTo>
                    <a:pt x="15222" y="9492"/>
                  </a:lnTo>
                  <a:cubicBezTo>
                    <a:pt x="15036" y="9497"/>
                    <a:pt x="14887" y="9648"/>
                    <a:pt x="14887" y="9835"/>
                  </a:cubicBezTo>
                  <a:cubicBezTo>
                    <a:pt x="14887" y="10020"/>
                    <a:pt x="15036" y="10173"/>
                    <a:pt x="15222" y="10177"/>
                  </a:cubicBezTo>
                  <a:lnTo>
                    <a:pt x="16834" y="10177"/>
                  </a:lnTo>
                  <a:lnTo>
                    <a:pt x="16834" y="11560"/>
                  </a:lnTo>
                  <a:lnTo>
                    <a:pt x="15785" y="11560"/>
                  </a:lnTo>
                  <a:cubicBezTo>
                    <a:pt x="15782" y="11560"/>
                    <a:pt x="15779" y="11560"/>
                    <a:pt x="15777" y="11560"/>
                  </a:cubicBezTo>
                  <a:cubicBezTo>
                    <a:pt x="15588" y="11560"/>
                    <a:pt x="15434" y="11713"/>
                    <a:pt x="15434" y="11902"/>
                  </a:cubicBezTo>
                  <a:cubicBezTo>
                    <a:pt x="15434" y="12092"/>
                    <a:pt x="15588" y="12246"/>
                    <a:pt x="15777" y="12246"/>
                  </a:cubicBezTo>
                  <a:cubicBezTo>
                    <a:pt x="15779" y="12246"/>
                    <a:pt x="15782" y="12246"/>
                    <a:pt x="15785" y="12246"/>
                  </a:cubicBezTo>
                  <a:lnTo>
                    <a:pt x="16834" y="12246"/>
                  </a:lnTo>
                  <a:lnTo>
                    <a:pt x="16834" y="13628"/>
                  </a:lnTo>
                  <a:lnTo>
                    <a:pt x="15222" y="13628"/>
                  </a:lnTo>
                  <a:cubicBezTo>
                    <a:pt x="15033" y="13628"/>
                    <a:pt x="14879" y="13782"/>
                    <a:pt x="14879" y="13971"/>
                  </a:cubicBezTo>
                  <a:cubicBezTo>
                    <a:pt x="14879" y="14159"/>
                    <a:pt x="15033" y="14313"/>
                    <a:pt x="15222" y="14313"/>
                  </a:cubicBezTo>
                  <a:lnTo>
                    <a:pt x="16834" y="14313"/>
                  </a:lnTo>
                  <a:lnTo>
                    <a:pt x="16834" y="15420"/>
                  </a:lnTo>
                  <a:lnTo>
                    <a:pt x="12989" y="15420"/>
                  </a:lnTo>
                  <a:lnTo>
                    <a:pt x="12989" y="8514"/>
                  </a:lnTo>
                  <a:cubicBezTo>
                    <a:pt x="12989" y="8326"/>
                    <a:pt x="12835" y="8172"/>
                    <a:pt x="12647" y="8172"/>
                  </a:cubicBezTo>
                  <a:cubicBezTo>
                    <a:pt x="12458" y="8172"/>
                    <a:pt x="12304" y="8326"/>
                    <a:pt x="12304" y="8514"/>
                  </a:cubicBezTo>
                  <a:lnTo>
                    <a:pt x="12304" y="15424"/>
                  </a:lnTo>
                  <a:lnTo>
                    <a:pt x="10379" y="15424"/>
                  </a:lnTo>
                  <a:lnTo>
                    <a:pt x="10379" y="8380"/>
                  </a:lnTo>
                  <a:cubicBezTo>
                    <a:pt x="10379" y="8316"/>
                    <a:pt x="10362" y="8252"/>
                    <a:pt x="10327" y="8198"/>
                  </a:cubicBezTo>
                  <a:lnTo>
                    <a:pt x="9383" y="6334"/>
                  </a:lnTo>
                  <a:lnTo>
                    <a:pt x="8545" y="4680"/>
                  </a:lnTo>
                  <a:cubicBezTo>
                    <a:pt x="8482" y="4555"/>
                    <a:pt x="8361" y="4492"/>
                    <a:pt x="8240" y="4492"/>
                  </a:cubicBezTo>
                  <a:cubicBezTo>
                    <a:pt x="8119" y="4492"/>
                    <a:pt x="7998" y="4555"/>
                    <a:pt x="7935" y="4680"/>
                  </a:cubicBezTo>
                  <a:lnTo>
                    <a:pt x="6139" y="8224"/>
                  </a:lnTo>
                  <a:cubicBezTo>
                    <a:pt x="6139" y="8226"/>
                    <a:pt x="6137" y="8227"/>
                    <a:pt x="6137" y="8230"/>
                  </a:cubicBezTo>
                  <a:cubicBezTo>
                    <a:pt x="6131" y="8239"/>
                    <a:pt x="6127" y="8249"/>
                    <a:pt x="6124" y="8259"/>
                  </a:cubicBezTo>
                  <a:lnTo>
                    <a:pt x="6120" y="8269"/>
                  </a:lnTo>
                  <a:cubicBezTo>
                    <a:pt x="6117" y="8281"/>
                    <a:pt x="6113" y="8293"/>
                    <a:pt x="6111" y="8304"/>
                  </a:cubicBezTo>
                  <a:cubicBezTo>
                    <a:pt x="6111" y="8306"/>
                    <a:pt x="6111" y="8306"/>
                    <a:pt x="6110" y="8307"/>
                  </a:cubicBezTo>
                  <a:cubicBezTo>
                    <a:pt x="6107" y="8320"/>
                    <a:pt x="6105" y="8333"/>
                    <a:pt x="6104" y="8348"/>
                  </a:cubicBezTo>
                  <a:lnTo>
                    <a:pt x="6104" y="8358"/>
                  </a:lnTo>
                  <a:cubicBezTo>
                    <a:pt x="6104" y="8365"/>
                    <a:pt x="6102" y="8372"/>
                    <a:pt x="6102" y="8380"/>
                  </a:cubicBezTo>
                  <a:lnTo>
                    <a:pt x="6102" y="11725"/>
                  </a:lnTo>
                  <a:cubicBezTo>
                    <a:pt x="6102" y="11915"/>
                    <a:pt x="6256" y="12067"/>
                    <a:pt x="6445" y="12067"/>
                  </a:cubicBezTo>
                  <a:cubicBezTo>
                    <a:pt x="6635" y="12067"/>
                    <a:pt x="6787" y="11915"/>
                    <a:pt x="6787" y="11725"/>
                  </a:cubicBezTo>
                  <a:lnTo>
                    <a:pt x="6787" y="8722"/>
                  </a:lnTo>
                  <a:lnTo>
                    <a:pt x="9694" y="8722"/>
                  </a:lnTo>
                  <a:lnTo>
                    <a:pt x="9694" y="15419"/>
                  </a:lnTo>
                  <a:lnTo>
                    <a:pt x="6787" y="15419"/>
                  </a:lnTo>
                  <a:lnTo>
                    <a:pt x="6787" y="13096"/>
                  </a:lnTo>
                  <a:cubicBezTo>
                    <a:pt x="6787" y="12906"/>
                    <a:pt x="6633" y="12754"/>
                    <a:pt x="6445" y="12754"/>
                  </a:cubicBezTo>
                  <a:cubicBezTo>
                    <a:pt x="6255" y="12754"/>
                    <a:pt x="6102" y="12906"/>
                    <a:pt x="6102" y="13096"/>
                  </a:cubicBezTo>
                  <a:lnTo>
                    <a:pt x="6102" y="15424"/>
                  </a:lnTo>
                  <a:lnTo>
                    <a:pt x="685" y="15424"/>
                  </a:lnTo>
                  <a:lnTo>
                    <a:pt x="685" y="6032"/>
                  </a:lnTo>
                  <a:cubicBezTo>
                    <a:pt x="685" y="5844"/>
                    <a:pt x="531" y="5690"/>
                    <a:pt x="343" y="5690"/>
                  </a:cubicBezTo>
                  <a:cubicBezTo>
                    <a:pt x="153" y="5690"/>
                    <a:pt x="0" y="5844"/>
                    <a:pt x="0" y="6032"/>
                  </a:cubicBezTo>
                  <a:lnTo>
                    <a:pt x="0" y="18238"/>
                  </a:lnTo>
                  <a:cubicBezTo>
                    <a:pt x="0" y="18805"/>
                    <a:pt x="460" y="19265"/>
                    <a:pt x="1028" y="19265"/>
                  </a:cubicBezTo>
                  <a:lnTo>
                    <a:pt x="8529" y="19265"/>
                  </a:lnTo>
                  <a:lnTo>
                    <a:pt x="8335" y="20968"/>
                  </a:lnTo>
                  <a:lnTo>
                    <a:pt x="6709" y="20968"/>
                  </a:lnTo>
                  <a:cubicBezTo>
                    <a:pt x="6519" y="20968"/>
                    <a:pt x="6365" y="21120"/>
                    <a:pt x="6366" y="21310"/>
                  </a:cubicBezTo>
                  <a:lnTo>
                    <a:pt x="6366" y="22511"/>
                  </a:lnTo>
                  <a:cubicBezTo>
                    <a:pt x="6365" y="22702"/>
                    <a:pt x="6519" y="22854"/>
                    <a:pt x="6709" y="22854"/>
                  </a:cubicBezTo>
                  <a:lnTo>
                    <a:pt x="16668" y="22854"/>
                  </a:lnTo>
                  <a:cubicBezTo>
                    <a:pt x="16857" y="22854"/>
                    <a:pt x="17011" y="22702"/>
                    <a:pt x="17011" y="22511"/>
                  </a:cubicBezTo>
                  <a:lnTo>
                    <a:pt x="17011" y="21310"/>
                  </a:lnTo>
                  <a:cubicBezTo>
                    <a:pt x="17011" y="21120"/>
                    <a:pt x="16857" y="20968"/>
                    <a:pt x="16668" y="20968"/>
                  </a:cubicBezTo>
                  <a:lnTo>
                    <a:pt x="15042" y="20968"/>
                  </a:lnTo>
                  <a:lnTo>
                    <a:pt x="14846" y="19265"/>
                  </a:lnTo>
                  <a:lnTo>
                    <a:pt x="22348" y="19265"/>
                  </a:lnTo>
                  <a:cubicBezTo>
                    <a:pt x="22915" y="19265"/>
                    <a:pt x="23375" y="18805"/>
                    <a:pt x="23375" y="18238"/>
                  </a:cubicBezTo>
                  <a:lnTo>
                    <a:pt x="23375" y="3013"/>
                  </a:lnTo>
                  <a:cubicBezTo>
                    <a:pt x="23375" y="2446"/>
                    <a:pt x="22915" y="1986"/>
                    <a:pt x="22348" y="1985"/>
                  </a:cubicBezTo>
                  <a:lnTo>
                    <a:pt x="13118" y="1985"/>
                  </a:lnTo>
                  <a:lnTo>
                    <a:pt x="12351" y="1641"/>
                  </a:lnTo>
                  <a:cubicBezTo>
                    <a:pt x="12082" y="1520"/>
                    <a:pt x="11868" y="1306"/>
                    <a:pt x="11747" y="1037"/>
                  </a:cubicBezTo>
                  <a:lnTo>
                    <a:pt x="11373" y="203"/>
                  </a:lnTo>
                  <a:cubicBezTo>
                    <a:pt x="11313" y="68"/>
                    <a:pt x="11187" y="1"/>
                    <a:pt x="1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5" name="Google Shape;1475;p46"/>
          <p:cNvGrpSpPr/>
          <p:nvPr/>
        </p:nvGrpSpPr>
        <p:grpSpPr>
          <a:xfrm>
            <a:off x="7279691" y="1723164"/>
            <a:ext cx="917560" cy="914041"/>
            <a:chOff x="3217850" y="1274525"/>
            <a:chExt cx="586675" cy="584425"/>
          </a:xfrm>
        </p:grpSpPr>
        <p:sp>
          <p:nvSpPr>
            <p:cNvPr id="1476" name="Google Shape;1476;p46"/>
            <p:cNvSpPr/>
            <p:nvPr/>
          </p:nvSpPr>
          <p:spPr>
            <a:xfrm>
              <a:off x="3325475" y="1274525"/>
              <a:ext cx="365225" cy="584425"/>
            </a:xfrm>
            <a:custGeom>
              <a:rect b="b" l="l" r="r" t="t"/>
              <a:pathLst>
                <a:path extrusionOk="0" h="23377" w="14609">
                  <a:moveTo>
                    <a:pt x="9363" y="684"/>
                  </a:moveTo>
                  <a:lnTo>
                    <a:pt x="9363" y="5001"/>
                  </a:lnTo>
                  <a:cubicBezTo>
                    <a:pt x="9369" y="5436"/>
                    <a:pt x="9017" y="5793"/>
                    <a:pt x="8581" y="5793"/>
                  </a:cubicBezTo>
                  <a:cubicBezTo>
                    <a:pt x="8146" y="5793"/>
                    <a:pt x="7793" y="5436"/>
                    <a:pt x="7800" y="5001"/>
                  </a:cubicBezTo>
                  <a:lnTo>
                    <a:pt x="7800" y="4218"/>
                  </a:lnTo>
                  <a:cubicBezTo>
                    <a:pt x="7800" y="3466"/>
                    <a:pt x="7191" y="2857"/>
                    <a:pt x="6438" y="2857"/>
                  </a:cubicBezTo>
                  <a:cubicBezTo>
                    <a:pt x="5687" y="2857"/>
                    <a:pt x="5077" y="3466"/>
                    <a:pt x="5077" y="4218"/>
                  </a:cubicBezTo>
                  <a:lnTo>
                    <a:pt x="5077" y="5840"/>
                  </a:lnTo>
                  <a:cubicBezTo>
                    <a:pt x="5083" y="6256"/>
                    <a:pt x="4748" y="6597"/>
                    <a:pt x="4331" y="6597"/>
                  </a:cubicBezTo>
                  <a:cubicBezTo>
                    <a:pt x="3915" y="6597"/>
                    <a:pt x="3580" y="6256"/>
                    <a:pt x="3586" y="5840"/>
                  </a:cubicBezTo>
                  <a:lnTo>
                    <a:pt x="3586" y="684"/>
                  </a:lnTo>
                  <a:close/>
                  <a:moveTo>
                    <a:pt x="929" y="0"/>
                  </a:moveTo>
                  <a:cubicBezTo>
                    <a:pt x="741" y="0"/>
                    <a:pt x="589" y="153"/>
                    <a:pt x="589" y="341"/>
                  </a:cubicBezTo>
                  <a:lnTo>
                    <a:pt x="589" y="8270"/>
                  </a:lnTo>
                  <a:lnTo>
                    <a:pt x="342" y="8270"/>
                  </a:lnTo>
                  <a:cubicBezTo>
                    <a:pt x="153" y="8270"/>
                    <a:pt x="1" y="8422"/>
                    <a:pt x="1" y="8611"/>
                  </a:cubicBezTo>
                  <a:lnTo>
                    <a:pt x="1" y="10948"/>
                  </a:lnTo>
                  <a:cubicBezTo>
                    <a:pt x="1" y="11136"/>
                    <a:pt x="153" y="11290"/>
                    <a:pt x="342" y="11290"/>
                  </a:cubicBezTo>
                  <a:lnTo>
                    <a:pt x="603" y="11290"/>
                  </a:lnTo>
                  <a:cubicBezTo>
                    <a:pt x="777" y="13443"/>
                    <a:pt x="2585" y="15144"/>
                    <a:pt x="4783" y="15144"/>
                  </a:cubicBezTo>
                  <a:lnTo>
                    <a:pt x="5089" y="15144"/>
                  </a:lnTo>
                  <a:lnTo>
                    <a:pt x="5089" y="21160"/>
                  </a:lnTo>
                  <a:cubicBezTo>
                    <a:pt x="5089" y="22384"/>
                    <a:pt x="6081" y="23377"/>
                    <a:pt x="7304" y="23377"/>
                  </a:cubicBezTo>
                  <a:cubicBezTo>
                    <a:pt x="8529" y="23377"/>
                    <a:pt x="9521" y="22384"/>
                    <a:pt x="9521" y="21160"/>
                  </a:cubicBezTo>
                  <a:lnTo>
                    <a:pt x="9521" y="15144"/>
                  </a:lnTo>
                  <a:lnTo>
                    <a:pt x="9827" y="15144"/>
                  </a:lnTo>
                  <a:cubicBezTo>
                    <a:pt x="12025" y="15144"/>
                    <a:pt x="13833" y="13443"/>
                    <a:pt x="14007" y="11290"/>
                  </a:cubicBezTo>
                  <a:lnTo>
                    <a:pt x="14268" y="11290"/>
                  </a:lnTo>
                  <a:cubicBezTo>
                    <a:pt x="14456" y="11290"/>
                    <a:pt x="14609" y="11136"/>
                    <a:pt x="14609" y="10948"/>
                  </a:cubicBezTo>
                  <a:lnTo>
                    <a:pt x="14609" y="8611"/>
                  </a:lnTo>
                  <a:cubicBezTo>
                    <a:pt x="14609" y="8422"/>
                    <a:pt x="14456" y="8270"/>
                    <a:pt x="14268" y="8270"/>
                  </a:cubicBezTo>
                  <a:lnTo>
                    <a:pt x="14021" y="8270"/>
                  </a:lnTo>
                  <a:lnTo>
                    <a:pt x="14021" y="341"/>
                  </a:lnTo>
                  <a:cubicBezTo>
                    <a:pt x="14020" y="153"/>
                    <a:pt x="13867" y="0"/>
                    <a:pt x="13679" y="0"/>
                  </a:cubicBezTo>
                  <a:lnTo>
                    <a:pt x="12353" y="0"/>
                  </a:lnTo>
                  <a:cubicBezTo>
                    <a:pt x="12163" y="0"/>
                    <a:pt x="12010" y="153"/>
                    <a:pt x="12010" y="341"/>
                  </a:cubicBezTo>
                  <a:cubicBezTo>
                    <a:pt x="12010" y="530"/>
                    <a:pt x="12163" y="684"/>
                    <a:pt x="12353" y="684"/>
                  </a:cubicBezTo>
                  <a:lnTo>
                    <a:pt x="13338" y="684"/>
                  </a:lnTo>
                  <a:lnTo>
                    <a:pt x="13338" y="8270"/>
                  </a:lnTo>
                  <a:lnTo>
                    <a:pt x="4611" y="8270"/>
                  </a:lnTo>
                  <a:cubicBezTo>
                    <a:pt x="4609" y="8270"/>
                    <a:pt x="4606" y="8270"/>
                    <a:pt x="4604" y="8270"/>
                  </a:cubicBezTo>
                  <a:cubicBezTo>
                    <a:pt x="4416" y="8270"/>
                    <a:pt x="4262" y="8422"/>
                    <a:pt x="4262" y="8611"/>
                  </a:cubicBezTo>
                  <a:cubicBezTo>
                    <a:pt x="4262" y="8800"/>
                    <a:pt x="4416" y="8953"/>
                    <a:pt x="4604" y="8953"/>
                  </a:cubicBezTo>
                  <a:cubicBezTo>
                    <a:pt x="4606" y="8953"/>
                    <a:pt x="4609" y="8953"/>
                    <a:pt x="4611" y="8953"/>
                  </a:cubicBezTo>
                  <a:lnTo>
                    <a:pt x="13925" y="8953"/>
                  </a:lnTo>
                  <a:lnTo>
                    <a:pt x="13925" y="10607"/>
                  </a:lnTo>
                  <a:lnTo>
                    <a:pt x="11801" y="10607"/>
                  </a:lnTo>
                  <a:cubicBezTo>
                    <a:pt x="11613" y="10607"/>
                    <a:pt x="11461" y="10759"/>
                    <a:pt x="11461" y="10949"/>
                  </a:cubicBezTo>
                  <a:cubicBezTo>
                    <a:pt x="11461" y="11138"/>
                    <a:pt x="11613" y="11290"/>
                    <a:pt x="11801" y="11290"/>
                  </a:cubicBezTo>
                  <a:lnTo>
                    <a:pt x="13322" y="11290"/>
                  </a:lnTo>
                  <a:cubicBezTo>
                    <a:pt x="13149" y="13066"/>
                    <a:pt x="11648" y="14460"/>
                    <a:pt x="9827" y="14460"/>
                  </a:cubicBezTo>
                  <a:lnTo>
                    <a:pt x="9179" y="14460"/>
                  </a:lnTo>
                  <a:cubicBezTo>
                    <a:pt x="8990" y="14460"/>
                    <a:pt x="8838" y="14613"/>
                    <a:pt x="8838" y="14801"/>
                  </a:cubicBezTo>
                  <a:lnTo>
                    <a:pt x="8838" y="21160"/>
                  </a:lnTo>
                  <a:cubicBezTo>
                    <a:pt x="8827" y="22000"/>
                    <a:pt x="8144" y="22676"/>
                    <a:pt x="7304" y="22676"/>
                  </a:cubicBezTo>
                  <a:cubicBezTo>
                    <a:pt x="6464" y="22676"/>
                    <a:pt x="5779" y="22000"/>
                    <a:pt x="5771" y="21160"/>
                  </a:cubicBezTo>
                  <a:lnTo>
                    <a:pt x="5771" y="14801"/>
                  </a:lnTo>
                  <a:cubicBezTo>
                    <a:pt x="5771" y="14613"/>
                    <a:pt x="5620" y="14460"/>
                    <a:pt x="5432" y="14460"/>
                  </a:cubicBezTo>
                  <a:cubicBezTo>
                    <a:pt x="5431" y="14460"/>
                    <a:pt x="5431" y="14460"/>
                    <a:pt x="5430" y="14460"/>
                  </a:cubicBezTo>
                  <a:lnTo>
                    <a:pt x="4781" y="14460"/>
                  </a:lnTo>
                  <a:cubicBezTo>
                    <a:pt x="2961" y="14460"/>
                    <a:pt x="1460" y="13066"/>
                    <a:pt x="1288" y="11290"/>
                  </a:cubicBezTo>
                  <a:lnTo>
                    <a:pt x="10435" y="11290"/>
                  </a:lnTo>
                  <a:cubicBezTo>
                    <a:pt x="10623" y="11290"/>
                    <a:pt x="10776" y="11138"/>
                    <a:pt x="10776" y="10949"/>
                  </a:cubicBezTo>
                  <a:cubicBezTo>
                    <a:pt x="10776" y="10759"/>
                    <a:pt x="10623" y="10607"/>
                    <a:pt x="10435" y="10607"/>
                  </a:cubicBezTo>
                  <a:lnTo>
                    <a:pt x="684" y="10607"/>
                  </a:lnTo>
                  <a:lnTo>
                    <a:pt x="684" y="8953"/>
                  </a:lnTo>
                  <a:lnTo>
                    <a:pt x="3245" y="8953"/>
                  </a:lnTo>
                  <a:cubicBezTo>
                    <a:pt x="3247" y="8953"/>
                    <a:pt x="3250" y="8953"/>
                    <a:pt x="3253" y="8953"/>
                  </a:cubicBezTo>
                  <a:cubicBezTo>
                    <a:pt x="3441" y="8953"/>
                    <a:pt x="3595" y="8800"/>
                    <a:pt x="3595" y="8611"/>
                  </a:cubicBezTo>
                  <a:cubicBezTo>
                    <a:pt x="3595" y="8422"/>
                    <a:pt x="3441" y="8270"/>
                    <a:pt x="3253" y="8270"/>
                  </a:cubicBezTo>
                  <a:cubicBezTo>
                    <a:pt x="3250" y="8270"/>
                    <a:pt x="3248" y="8270"/>
                    <a:pt x="3245" y="8270"/>
                  </a:cubicBezTo>
                  <a:lnTo>
                    <a:pt x="1272" y="8270"/>
                  </a:lnTo>
                  <a:lnTo>
                    <a:pt x="1272" y="684"/>
                  </a:lnTo>
                  <a:lnTo>
                    <a:pt x="2904" y="684"/>
                  </a:lnTo>
                  <a:lnTo>
                    <a:pt x="2904" y="5840"/>
                  </a:lnTo>
                  <a:cubicBezTo>
                    <a:pt x="2904" y="6629"/>
                    <a:pt x="3544" y="7269"/>
                    <a:pt x="4333" y="7269"/>
                  </a:cubicBezTo>
                  <a:cubicBezTo>
                    <a:pt x="5122" y="7269"/>
                    <a:pt x="5762" y="6629"/>
                    <a:pt x="5762" y="5840"/>
                  </a:cubicBezTo>
                  <a:lnTo>
                    <a:pt x="5762" y="4219"/>
                  </a:lnTo>
                  <a:cubicBezTo>
                    <a:pt x="5755" y="3839"/>
                    <a:pt x="6061" y="3529"/>
                    <a:pt x="6439" y="3529"/>
                  </a:cubicBezTo>
                  <a:cubicBezTo>
                    <a:pt x="6818" y="3529"/>
                    <a:pt x="7124" y="3839"/>
                    <a:pt x="7117" y="4219"/>
                  </a:cubicBezTo>
                  <a:lnTo>
                    <a:pt x="7117" y="5001"/>
                  </a:lnTo>
                  <a:cubicBezTo>
                    <a:pt x="7108" y="5815"/>
                    <a:pt x="7767" y="6481"/>
                    <a:pt x="8582" y="6481"/>
                  </a:cubicBezTo>
                  <a:cubicBezTo>
                    <a:pt x="9398" y="6481"/>
                    <a:pt x="10055" y="5815"/>
                    <a:pt x="10046" y="5001"/>
                  </a:cubicBezTo>
                  <a:lnTo>
                    <a:pt x="10046" y="684"/>
                  </a:lnTo>
                  <a:lnTo>
                    <a:pt x="10986" y="684"/>
                  </a:lnTo>
                  <a:cubicBezTo>
                    <a:pt x="11175" y="684"/>
                    <a:pt x="11327" y="530"/>
                    <a:pt x="11327" y="341"/>
                  </a:cubicBezTo>
                  <a:cubicBezTo>
                    <a:pt x="11327" y="153"/>
                    <a:pt x="11175" y="0"/>
                    <a:pt x="10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6"/>
            <p:cNvSpPr/>
            <p:nvPr/>
          </p:nvSpPr>
          <p:spPr>
            <a:xfrm>
              <a:off x="3217850" y="1398700"/>
              <a:ext cx="119375" cy="116025"/>
            </a:xfrm>
            <a:custGeom>
              <a:rect b="b" l="l" r="r" t="t"/>
              <a:pathLst>
                <a:path extrusionOk="0" h="4641" w="4775">
                  <a:moveTo>
                    <a:pt x="2387" y="1177"/>
                  </a:moveTo>
                  <a:lnTo>
                    <a:pt x="2448" y="1312"/>
                  </a:lnTo>
                  <a:cubicBezTo>
                    <a:pt x="2636" y="1735"/>
                    <a:pt x="2973" y="2071"/>
                    <a:pt x="3395" y="2260"/>
                  </a:cubicBezTo>
                  <a:lnTo>
                    <a:pt x="3530" y="2321"/>
                  </a:lnTo>
                  <a:lnTo>
                    <a:pt x="3395" y="2382"/>
                  </a:lnTo>
                  <a:cubicBezTo>
                    <a:pt x="2973" y="2569"/>
                    <a:pt x="2636" y="2907"/>
                    <a:pt x="2448" y="3327"/>
                  </a:cubicBezTo>
                  <a:lnTo>
                    <a:pt x="2387" y="3462"/>
                  </a:lnTo>
                  <a:lnTo>
                    <a:pt x="2326" y="3327"/>
                  </a:lnTo>
                  <a:cubicBezTo>
                    <a:pt x="2139" y="2907"/>
                    <a:pt x="1802" y="2569"/>
                    <a:pt x="1380" y="2382"/>
                  </a:cubicBezTo>
                  <a:lnTo>
                    <a:pt x="1245" y="2321"/>
                  </a:lnTo>
                  <a:lnTo>
                    <a:pt x="1380" y="2260"/>
                  </a:lnTo>
                  <a:cubicBezTo>
                    <a:pt x="1802" y="2071"/>
                    <a:pt x="2139" y="1735"/>
                    <a:pt x="2326" y="1312"/>
                  </a:cubicBezTo>
                  <a:lnTo>
                    <a:pt x="2387" y="1177"/>
                  </a:lnTo>
                  <a:close/>
                  <a:moveTo>
                    <a:pt x="2388" y="0"/>
                  </a:moveTo>
                  <a:cubicBezTo>
                    <a:pt x="2262" y="0"/>
                    <a:pt x="2136" y="68"/>
                    <a:pt x="2076" y="202"/>
                  </a:cubicBezTo>
                  <a:lnTo>
                    <a:pt x="1703" y="1034"/>
                  </a:lnTo>
                  <a:cubicBezTo>
                    <a:pt x="1583" y="1302"/>
                    <a:pt x="1368" y="1515"/>
                    <a:pt x="1101" y="1636"/>
                  </a:cubicBezTo>
                  <a:lnTo>
                    <a:pt x="270" y="2009"/>
                  </a:lnTo>
                  <a:cubicBezTo>
                    <a:pt x="0" y="2129"/>
                    <a:pt x="0" y="2511"/>
                    <a:pt x="270" y="2631"/>
                  </a:cubicBezTo>
                  <a:lnTo>
                    <a:pt x="1101" y="3004"/>
                  </a:lnTo>
                  <a:cubicBezTo>
                    <a:pt x="1368" y="3124"/>
                    <a:pt x="1583" y="3339"/>
                    <a:pt x="1703" y="3606"/>
                  </a:cubicBezTo>
                  <a:lnTo>
                    <a:pt x="2076" y="4439"/>
                  </a:lnTo>
                  <a:cubicBezTo>
                    <a:pt x="2136" y="4573"/>
                    <a:pt x="2262" y="4640"/>
                    <a:pt x="2388" y="4640"/>
                  </a:cubicBezTo>
                  <a:cubicBezTo>
                    <a:pt x="2513" y="4640"/>
                    <a:pt x="2639" y="4573"/>
                    <a:pt x="2700" y="4439"/>
                  </a:cubicBezTo>
                  <a:lnTo>
                    <a:pt x="3071" y="3606"/>
                  </a:lnTo>
                  <a:cubicBezTo>
                    <a:pt x="3192" y="3339"/>
                    <a:pt x="3406" y="3124"/>
                    <a:pt x="3673" y="3004"/>
                  </a:cubicBezTo>
                  <a:lnTo>
                    <a:pt x="4505" y="2631"/>
                  </a:lnTo>
                  <a:cubicBezTo>
                    <a:pt x="4775" y="2511"/>
                    <a:pt x="4775" y="2129"/>
                    <a:pt x="4505" y="2009"/>
                  </a:cubicBezTo>
                  <a:lnTo>
                    <a:pt x="3673" y="1636"/>
                  </a:lnTo>
                  <a:cubicBezTo>
                    <a:pt x="3406" y="1515"/>
                    <a:pt x="3192" y="1302"/>
                    <a:pt x="3071" y="1034"/>
                  </a:cubicBezTo>
                  <a:lnTo>
                    <a:pt x="2700" y="202"/>
                  </a:lnTo>
                  <a:cubicBezTo>
                    <a:pt x="2639" y="68"/>
                    <a:pt x="2513" y="0"/>
                    <a:pt x="2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3685125" y="1334700"/>
              <a:ext cx="119400" cy="116025"/>
            </a:xfrm>
            <a:custGeom>
              <a:rect b="b" l="l" r="r" t="t"/>
              <a:pathLst>
                <a:path extrusionOk="0" h="4641" w="4776">
                  <a:moveTo>
                    <a:pt x="2389" y="1178"/>
                  </a:moveTo>
                  <a:lnTo>
                    <a:pt x="2450" y="1313"/>
                  </a:lnTo>
                  <a:cubicBezTo>
                    <a:pt x="2637" y="1734"/>
                    <a:pt x="2975" y="2072"/>
                    <a:pt x="3396" y="2261"/>
                  </a:cubicBezTo>
                  <a:lnTo>
                    <a:pt x="3530" y="2320"/>
                  </a:lnTo>
                  <a:lnTo>
                    <a:pt x="3396" y="2381"/>
                  </a:lnTo>
                  <a:cubicBezTo>
                    <a:pt x="2975" y="2570"/>
                    <a:pt x="2638" y="2906"/>
                    <a:pt x="2450" y="3328"/>
                  </a:cubicBezTo>
                  <a:lnTo>
                    <a:pt x="2389" y="3463"/>
                  </a:lnTo>
                  <a:lnTo>
                    <a:pt x="2328" y="3328"/>
                  </a:lnTo>
                  <a:cubicBezTo>
                    <a:pt x="2139" y="2906"/>
                    <a:pt x="1803" y="2570"/>
                    <a:pt x="1382" y="2381"/>
                  </a:cubicBezTo>
                  <a:lnTo>
                    <a:pt x="1246" y="2320"/>
                  </a:lnTo>
                  <a:lnTo>
                    <a:pt x="1382" y="2261"/>
                  </a:lnTo>
                  <a:cubicBezTo>
                    <a:pt x="1803" y="2072"/>
                    <a:pt x="2139" y="1734"/>
                    <a:pt x="2328" y="1313"/>
                  </a:cubicBezTo>
                  <a:lnTo>
                    <a:pt x="2389" y="1178"/>
                  </a:lnTo>
                  <a:close/>
                  <a:moveTo>
                    <a:pt x="2389" y="1"/>
                  </a:moveTo>
                  <a:cubicBezTo>
                    <a:pt x="2263" y="1"/>
                    <a:pt x="2137" y="68"/>
                    <a:pt x="2077" y="203"/>
                  </a:cubicBezTo>
                  <a:lnTo>
                    <a:pt x="1704" y="1035"/>
                  </a:lnTo>
                  <a:cubicBezTo>
                    <a:pt x="1584" y="1302"/>
                    <a:pt x="1370" y="1516"/>
                    <a:pt x="1102" y="1637"/>
                  </a:cubicBezTo>
                  <a:lnTo>
                    <a:pt x="271" y="2010"/>
                  </a:lnTo>
                  <a:cubicBezTo>
                    <a:pt x="1" y="2130"/>
                    <a:pt x="1" y="2512"/>
                    <a:pt x="271" y="2632"/>
                  </a:cubicBezTo>
                  <a:lnTo>
                    <a:pt x="1102" y="3005"/>
                  </a:lnTo>
                  <a:cubicBezTo>
                    <a:pt x="1370" y="3125"/>
                    <a:pt x="1584" y="3340"/>
                    <a:pt x="1704" y="3607"/>
                  </a:cubicBezTo>
                  <a:lnTo>
                    <a:pt x="2077" y="4438"/>
                  </a:lnTo>
                  <a:cubicBezTo>
                    <a:pt x="2137" y="4573"/>
                    <a:pt x="2262" y="4641"/>
                    <a:pt x="2388" y="4641"/>
                  </a:cubicBezTo>
                  <a:cubicBezTo>
                    <a:pt x="2514" y="4641"/>
                    <a:pt x="2640" y="4573"/>
                    <a:pt x="2701" y="4438"/>
                  </a:cubicBezTo>
                  <a:lnTo>
                    <a:pt x="3073" y="3607"/>
                  </a:lnTo>
                  <a:cubicBezTo>
                    <a:pt x="3192" y="3340"/>
                    <a:pt x="3407" y="3125"/>
                    <a:pt x="3676" y="3005"/>
                  </a:cubicBezTo>
                  <a:lnTo>
                    <a:pt x="4507" y="2632"/>
                  </a:lnTo>
                  <a:cubicBezTo>
                    <a:pt x="4775" y="2512"/>
                    <a:pt x="4775" y="2130"/>
                    <a:pt x="4507" y="2010"/>
                  </a:cubicBezTo>
                  <a:lnTo>
                    <a:pt x="3676" y="1637"/>
                  </a:lnTo>
                  <a:cubicBezTo>
                    <a:pt x="3407" y="1516"/>
                    <a:pt x="3192" y="1302"/>
                    <a:pt x="3073" y="1035"/>
                  </a:cubicBezTo>
                  <a:lnTo>
                    <a:pt x="2701" y="203"/>
                  </a:lnTo>
                  <a:cubicBezTo>
                    <a:pt x="2640" y="68"/>
                    <a:pt x="2515" y="1"/>
                    <a:pt x="2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3635700" y="1607100"/>
              <a:ext cx="119350" cy="116000"/>
            </a:xfrm>
            <a:custGeom>
              <a:rect b="b" l="l" r="r" t="t"/>
              <a:pathLst>
                <a:path extrusionOk="0" h="4640" w="4774">
                  <a:moveTo>
                    <a:pt x="2387" y="1177"/>
                  </a:moveTo>
                  <a:lnTo>
                    <a:pt x="2448" y="1312"/>
                  </a:lnTo>
                  <a:cubicBezTo>
                    <a:pt x="2636" y="1733"/>
                    <a:pt x="2973" y="2071"/>
                    <a:pt x="3394" y="2260"/>
                  </a:cubicBezTo>
                  <a:lnTo>
                    <a:pt x="3530" y="2319"/>
                  </a:lnTo>
                  <a:lnTo>
                    <a:pt x="3394" y="2380"/>
                  </a:lnTo>
                  <a:cubicBezTo>
                    <a:pt x="2973" y="2569"/>
                    <a:pt x="2636" y="2905"/>
                    <a:pt x="2448" y="3326"/>
                  </a:cubicBezTo>
                  <a:lnTo>
                    <a:pt x="2387" y="3462"/>
                  </a:lnTo>
                  <a:lnTo>
                    <a:pt x="2326" y="3326"/>
                  </a:lnTo>
                  <a:cubicBezTo>
                    <a:pt x="2137" y="2905"/>
                    <a:pt x="1801" y="2569"/>
                    <a:pt x="1380" y="2380"/>
                  </a:cubicBezTo>
                  <a:lnTo>
                    <a:pt x="1245" y="2319"/>
                  </a:lnTo>
                  <a:lnTo>
                    <a:pt x="1380" y="2260"/>
                  </a:lnTo>
                  <a:cubicBezTo>
                    <a:pt x="1801" y="2071"/>
                    <a:pt x="2137" y="1733"/>
                    <a:pt x="2326" y="1312"/>
                  </a:cubicBezTo>
                  <a:lnTo>
                    <a:pt x="2387" y="1177"/>
                  </a:lnTo>
                  <a:close/>
                  <a:moveTo>
                    <a:pt x="2388" y="0"/>
                  </a:moveTo>
                  <a:cubicBezTo>
                    <a:pt x="2262" y="0"/>
                    <a:pt x="2137" y="68"/>
                    <a:pt x="2076" y="203"/>
                  </a:cubicBezTo>
                  <a:lnTo>
                    <a:pt x="1704" y="1034"/>
                  </a:lnTo>
                  <a:cubicBezTo>
                    <a:pt x="1583" y="1302"/>
                    <a:pt x="1368" y="1516"/>
                    <a:pt x="1101" y="1636"/>
                  </a:cubicBezTo>
                  <a:lnTo>
                    <a:pt x="270" y="2009"/>
                  </a:lnTo>
                  <a:cubicBezTo>
                    <a:pt x="0" y="2129"/>
                    <a:pt x="0" y="2511"/>
                    <a:pt x="270" y="2631"/>
                  </a:cubicBezTo>
                  <a:lnTo>
                    <a:pt x="1101" y="3004"/>
                  </a:lnTo>
                  <a:cubicBezTo>
                    <a:pt x="1368" y="3124"/>
                    <a:pt x="1583" y="3338"/>
                    <a:pt x="1704" y="3606"/>
                  </a:cubicBezTo>
                  <a:lnTo>
                    <a:pt x="2075" y="4437"/>
                  </a:lnTo>
                  <a:cubicBezTo>
                    <a:pt x="2135" y="4572"/>
                    <a:pt x="2261" y="4640"/>
                    <a:pt x="2387" y="4640"/>
                  </a:cubicBezTo>
                  <a:cubicBezTo>
                    <a:pt x="2513" y="4640"/>
                    <a:pt x="2639" y="4572"/>
                    <a:pt x="2699" y="4437"/>
                  </a:cubicBezTo>
                  <a:lnTo>
                    <a:pt x="3072" y="3606"/>
                  </a:lnTo>
                  <a:cubicBezTo>
                    <a:pt x="3192" y="3339"/>
                    <a:pt x="3405" y="3124"/>
                    <a:pt x="3674" y="3004"/>
                  </a:cubicBezTo>
                  <a:lnTo>
                    <a:pt x="4505" y="2631"/>
                  </a:lnTo>
                  <a:cubicBezTo>
                    <a:pt x="4773" y="2511"/>
                    <a:pt x="4773" y="2129"/>
                    <a:pt x="4505" y="2009"/>
                  </a:cubicBezTo>
                  <a:lnTo>
                    <a:pt x="3674" y="1636"/>
                  </a:lnTo>
                  <a:cubicBezTo>
                    <a:pt x="3405" y="1516"/>
                    <a:pt x="3192" y="1301"/>
                    <a:pt x="3072" y="1034"/>
                  </a:cubicBezTo>
                  <a:lnTo>
                    <a:pt x="2700" y="203"/>
                  </a:lnTo>
                  <a:cubicBezTo>
                    <a:pt x="2639" y="68"/>
                    <a:pt x="2513" y="0"/>
                    <a:pt x="2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3307025" y="1649625"/>
              <a:ext cx="111075" cy="143925"/>
            </a:xfrm>
            <a:custGeom>
              <a:rect b="b" l="l" r="r" t="t"/>
              <a:pathLst>
                <a:path extrusionOk="0" h="5757" w="4443">
                  <a:moveTo>
                    <a:pt x="2222" y="874"/>
                  </a:moveTo>
                  <a:cubicBezTo>
                    <a:pt x="2896" y="1705"/>
                    <a:pt x="3748" y="2947"/>
                    <a:pt x="3748" y="3527"/>
                  </a:cubicBezTo>
                  <a:cubicBezTo>
                    <a:pt x="3746" y="4370"/>
                    <a:pt x="3065" y="5053"/>
                    <a:pt x="2222" y="5053"/>
                  </a:cubicBezTo>
                  <a:cubicBezTo>
                    <a:pt x="1379" y="5053"/>
                    <a:pt x="695" y="4370"/>
                    <a:pt x="695" y="3527"/>
                  </a:cubicBezTo>
                  <a:cubicBezTo>
                    <a:pt x="695" y="2947"/>
                    <a:pt x="1547" y="1705"/>
                    <a:pt x="2222" y="874"/>
                  </a:cubicBezTo>
                  <a:close/>
                  <a:moveTo>
                    <a:pt x="2222" y="0"/>
                  </a:moveTo>
                  <a:cubicBezTo>
                    <a:pt x="2127" y="0"/>
                    <a:pt x="2032" y="39"/>
                    <a:pt x="1963" y="118"/>
                  </a:cubicBezTo>
                  <a:cubicBezTo>
                    <a:pt x="1765" y="348"/>
                    <a:pt x="12" y="2400"/>
                    <a:pt x="12" y="3527"/>
                  </a:cubicBezTo>
                  <a:cubicBezTo>
                    <a:pt x="1" y="4756"/>
                    <a:pt x="993" y="5757"/>
                    <a:pt x="2222" y="5757"/>
                  </a:cubicBezTo>
                  <a:cubicBezTo>
                    <a:pt x="3449" y="5757"/>
                    <a:pt x="4443" y="4756"/>
                    <a:pt x="4431" y="3527"/>
                  </a:cubicBezTo>
                  <a:cubicBezTo>
                    <a:pt x="4431" y="2401"/>
                    <a:pt x="2679" y="348"/>
                    <a:pt x="2480" y="118"/>
                  </a:cubicBezTo>
                  <a:cubicBezTo>
                    <a:pt x="2412" y="39"/>
                    <a:pt x="2317" y="0"/>
                    <a:pt x="2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1" name="Google Shape;1481;p46"/>
          <p:cNvSpPr/>
          <p:nvPr/>
        </p:nvSpPr>
        <p:spPr>
          <a:xfrm>
            <a:off x="5972119" y="1777494"/>
            <a:ext cx="914041" cy="805382"/>
          </a:xfrm>
          <a:custGeom>
            <a:rect b="b" l="l" r="r" t="t"/>
            <a:pathLst>
              <a:path extrusionOk="0" h="20598" w="23377">
                <a:moveTo>
                  <a:pt x="2281" y="3829"/>
                </a:moveTo>
                <a:lnTo>
                  <a:pt x="2281" y="10343"/>
                </a:lnTo>
                <a:cubicBezTo>
                  <a:pt x="1245" y="9006"/>
                  <a:pt x="685" y="7362"/>
                  <a:pt x="687" y="5672"/>
                </a:cubicBezTo>
                <a:lnTo>
                  <a:pt x="687" y="3829"/>
                </a:lnTo>
                <a:close/>
                <a:moveTo>
                  <a:pt x="20215" y="687"/>
                </a:moveTo>
                <a:lnTo>
                  <a:pt x="20215" y="7288"/>
                </a:lnTo>
                <a:cubicBezTo>
                  <a:pt x="20220" y="7475"/>
                  <a:pt x="20372" y="7623"/>
                  <a:pt x="20558" y="7623"/>
                </a:cubicBezTo>
                <a:cubicBezTo>
                  <a:pt x="20745" y="7623"/>
                  <a:pt x="20897" y="7475"/>
                  <a:pt x="20902" y="7288"/>
                </a:cubicBezTo>
                <a:lnTo>
                  <a:pt x="20902" y="3829"/>
                </a:lnTo>
                <a:lnTo>
                  <a:pt x="22690" y="3829"/>
                </a:lnTo>
                <a:lnTo>
                  <a:pt x="22690" y="5672"/>
                </a:lnTo>
                <a:cubicBezTo>
                  <a:pt x="22692" y="7469"/>
                  <a:pt x="22058" y="9209"/>
                  <a:pt x="20902" y="10584"/>
                </a:cubicBezTo>
                <a:lnTo>
                  <a:pt x="20902" y="8662"/>
                </a:lnTo>
                <a:cubicBezTo>
                  <a:pt x="20902" y="8473"/>
                  <a:pt x="20748" y="8319"/>
                  <a:pt x="20558" y="8319"/>
                </a:cubicBezTo>
                <a:cubicBezTo>
                  <a:pt x="20369" y="8319"/>
                  <a:pt x="20215" y="8473"/>
                  <a:pt x="20215" y="8662"/>
                </a:cubicBezTo>
                <a:lnTo>
                  <a:pt x="20215" y="11304"/>
                </a:lnTo>
                <a:cubicBezTo>
                  <a:pt x="18881" y="12537"/>
                  <a:pt x="17150" y="13253"/>
                  <a:pt x="15333" y="13323"/>
                </a:cubicBezTo>
                <a:cubicBezTo>
                  <a:pt x="15177" y="12698"/>
                  <a:pt x="14614" y="12260"/>
                  <a:pt x="13970" y="12258"/>
                </a:cubicBezTo>
                <a:lnTo>
                  <a:pt x="9407" y="12258"/>
                </a:lnTo>
                <a:cubicBezTo>
                  <a:pt x="8762" y="12260"/>
                  <a:pt x="8200" y="12698"/>
                  <a:pt x="8043" y="13323"/>
                </a:cubicBezTo>
                <a:cubicBezTo>
                  <a:pt x="6069" y="13246"/>
                  <a:pt x="4284" y="12419"/>
                  <a:pt x="2967" y="11119"/>
                </a:cubicBezTo>
                <a:lnTo>
                  <a:pt x="2967" y="687"/>
                </a:lnTo>
                <a:lnTo>
                  <a:pt x="5639" y="687"/>
                </a:lnTo>
                <a:lnTo>
                  <a:pt x="5639" y="2589"/>
                </a:lnTo>
                <a:cubicBezTo>
                  <a:pt x="5639" y="2779"/>
                  <a:pt x="5793" y="2931"/>
                  <a:pt x="5983" y="2931"/>
                </a:cubicBezTo>
                <a:cubicBezTo>
                  <a:pt x="6172" y="2931"/>
                  <a:pt x="6326" y="2779"/>
                  <a:pt x="6326" y="2589"/>
                </a:cubicBezTo>
                <a:lnTo>
                  <a:pt x="6326" y="687"/>
                </a:lnTo>
                <a:lnTo>
                  <a:pt x="12563" y="687"/>
                </a:lnTo>
                <a:lnTo>
                  <a:pt x="12563" y="6658"/>
                </a:lnTo>
                <a:cubicBezTo>
                  <a:pt x="12563" y="7134"/>
                  <a:pt x="12178" y="7519"/>
                  <a:pt x="11702" y="7519"/>
                </a:cubicBezTo>
                <a:cubicBezTo>
                  <a:pt x="11228" y="7519"/>
                  <a:pt x="10842" y="7134"/>
                  <a:pt x="10842" y="6658"/>
                </a:cubicBezTo>
                <a:lnTo>
                  <a:pt x="10842" y="4945"/>
                </a:lnTo>
                <a:cubicBezTo>
                  <a:pt x="10842" y="4151"/>
                  <a:pt x="10199" y="3509"/>
                  <a:pt x="9406" y="3509"/>
                </a:cubicBezTo>
                <a:cubicBezTo>
                  <a:pt x="8614" y="3509"/>
                  <a:pt x="7969" y="4151"/>
                  <a:pt x="7969" y="4945"/>
                </a:cubicBezTo>
                <a:lnTo>
                  <a:pt x="7969" y="7941"/>
                </a:lnTo>
                <a:cubicBezTo>
                  <a:pt x="7977" y="8399"/>
                  <a:pt x="7607" y="8775"/>
                  <a:pt x="7148" y="8775"/>
                </a:cubicBezTo>
                <a:cubicBezTo>
                  <a:pt x="6690" y="8775"/>
                  <a:pt x="6320" y="8399"/>
                  <a:pt x="6326" y="7941"/>
                </a:cubicBezTo>
                <a:lnTo>
                  <a:pt x="6326" y="3961"/>
                </a:lnTo>
                <a:cubicBezTo>
                  <a:pt x="6326" y="3771"/>
                  <a:pt x="6172" y="3619"/>
                  <a:pt x="5983" y="3619"/>
                </a:cubicBezTo>
                <a:cubicBezTo>
                  <a:pt x="5793" y="3619"/>
                  <a:pt x="5639" y="3771"/>
                  <a:pt x="5639" y="3961"/>
                </a:cubicBezTo>
                <a:lnTo>
                  <a:pt x="5639" y="7941"/>
                </a:lnTo>
                <a:cubicBezTo>
                  <a:pt x="5639" y="8773"/>
                  <a:pt x="6314" y="9449"/>
                  <a:pt x="7148" y="9449"/>
                </a:cubicBezTo>
                <a:cubicBezTo>
                  <a:pt x="7981" y="9449"/>
                  <a:pt x="8656" y="8773"/>
                  <a:pt x="8656" y="7941"/>
                </a:cubicBezTo>
                <a:lnTo>
                  <a:pt x="8656" y="4945"/>
                </a:lnTo>
                <a:cubicBezTo>
                  <a:pt x="8650" y="4526"/>
                  <a:pt x="8988" y="4183"/>
                  <a:pt x="9406" y="4183"/>
                </a:cubicBezTo>
                <a:cubicBezTo>
                  <a:pt x="9825" y="4183"/>
                  <a:pt x="10163" y="4526"/>
                  <a:pt x="10156" y="4945"/>
                </a:cubicBezTo>
                <a:lnTo>
                  <a:pt x="10156" y="6658"/>
                </a:lnTo>
                <a:cubicBezTo>
                  <a:pt x="10156" y="7513"/>
                  <a:pt x="10848" y="8205"/>
                  <a:pt x="11702" y="8205"/>
                </a:cubicBezTo>
                <a:cubicBezTo>
                  <a:pt x="12557" y="8205"/>
                  <a:pt x="13249" y="7513"/>
                  <a:pt x="13249" y="6658"/>
                </a:cubicBezTo>
                <a:lnTo>
                  <a:pt x="13249" y="687"/>
                </a:lnTo>
                <a:close/>
                <a:moveTo>
                  <a:pt x="13970" y="12943"/>
                </a:moveTo>
                <a:cubicBezTo>
                  <a:pt x="14367" y="12943"/>
                  <a:pt x="14689" y="13266"/>
                  <a:pt x="14689" y="13664"/>
                </a:cubicBezTo>
                <a:cubicBezTo>
                  <a:pt x="14689" y="14059"/>
                  <a:pt x="14369" y="14382"/>
                  <a:pt x="13972" y="14382"/>
                </a:cubicBezTo>
                <a:cubicBezTo>
                  <a:pt x="13972" y="14382"/>
                  <a:pt x="13971" y="14382"/>
                  <a:pt x="13970" y="14382"/>
                </a:cubicBezTo>
                <a:lnTo>
                  <a:pt x="9407" y="14382"/>
                </a:lnTo>
                <a:cubicBezTo>
                  <a:pt x="9010" y="14382"/>
                  <a:pt x="8688" y="14060"/>
                  <a:pt x="8688" y="13664"/>
                </a:cubicBezTo>
                <a:cubicBezTo>
                  <a:pt x="8688" y="13266"/>
                  <a:pt x="9010" y="12944"/>
                  <a:pt x="9407" y="12943"/>
                </a:cubicBezTo>
                <a:close/>
                <a:moveTo>
                  <a:pt x="1405" y="1"/>
                </a:moveTo>
                <a:cubicBezTo>
                  <a:pt x="1215" y="1"/>
                  <a:pt x="1061" y="154"/>
                  <a:pt x="1061" y="343"/>
                </a:cubicBezTo>
                <a:cubicBezTo>
                  <a:pt x="1061" y="533"/>
                  <a:pt x="1215" y="687"/>
                  <a:pt x="1405" y="687"/>
                </a:cubicBezTo>
                <a:lnTo>
                  <a:pt x="2281" y="687"/>
                </a:lnTo>
                <a:lnTo>
                  <a:pt x="2281" y="3143"/>
                </a:lnTo>
                <a:lnTo>
                  <a:pt x="344" y="3143"/>
                </a:lnTo>
                <a:cubicBezTo>
                  <a:pt x="154" y="3143"/>
                  <a:pt x="0" y="3297"/>
                  <a:pt x="0" y="3487"/>
                </a:cubicBezTo>
                <a:lnTo>
                  <a:pt x="0" y="5672"/>
                </a:lnTo>
                <a:cubicBezTo>
                  <a:pt x="0" y="7887"/>
                  <a:pt x="868" y="9902"/>
                  <a:pt x="2281" y="11398"/>
                </a:cubicBezTo>
                <a:lnTo>
                  <a:pt x="2281" y="14382"/>
                </a:lnTo>
                <a:cubicBezTo>
                  <a:pt x="2281" y="14571"/>
                  <a:pt x="2435" y="14724"/>
                  <a:pt x="2625" y="14724"/>
                </a:cubicBezTo>
                <a:cubicBezTo>
                  <a:pt x="2813" y="14724"/>
                  <a:pt x="2967" y="14571"/>
                  <a:pt x="2967" y="14382"/>
                </a:cubicBezTo>
                <a:lnTo>
                  <a:pt x="2967" y="12046"/>
                </a:lnTo>
                <a:cubicBezTo>
                  <a:pt x="4392" y="13253"/>
                  <a:pt x="6181" y="13944"/>
                  <a:pt x="8045" y="14009"/>
                </a:cubicBezTo>
                <a:cubicBezTo>
                  <a:pt x="8204" y="14632"/>
                  <a:pt x="8764" y="15068"/>
                  <a:pt x="9409" y="15068"/>
                </a:cubicBezTo>
                <a:lnTo>
                  <a:pt x="13970" y="15068"/>
                </a:lnTo>
                <a:cubicBezTo>
                  <a:pt x="14612" y="15068"/>
                  <a:pt x="15174" y="14632"/>
                  <a:pt x="15333" y="14009"/>
                </a:cubicBezTo>
                <a:cubicBezTo>
                  <a:pt x="17112" y="13947"/>
                  <a:pt x="18824" y="13314"/>
                  <a:pt x="20215" y="12206"/>
                </a:cubicBezTo>
                <a:lnTo>
                  <a:pt x="20215" y="18882"/>
                </a:lnTo>
                <a:cubicBezTo>
                  <a:pt x="20215" y="19450"/>
                  <a:pt x="19755" y="19911"/>
                  <a:pt x="19187" y="19911"/>
                </a:cubicBezTo>
                <a:lnTo>
                  <a:pt x="3997" y="19911"/>
                </a:lnTo>
                <a:cubicBezTo>
                  <a:pt x="3428" y="19911"/>
                  <a:pt x="2969" y="19451"/>
                  <a:pt x="2967" y="18882"/>
                </a:cubicBezTo>
                <a:lnTo>
                  <a:pt x="2967" y="15755"/>
                </a:lnTo>
                <a:cubicBezTo>
                  <a:pt x="2967" y="15566"/>
                  <a:pt x="2813" y="15412"/>
                  <a:pt x="2625" y="15412"/>
                </a:cubicBezTo>
                <a:cubicBezTo>
                  <a:pt x="2435" y="15412"/>
                  <a:pt x="2281" y="15566"/>
                  <a:pt x="2281" y="15755"/>
                </a:cubicBezTo>
                <a:lnTo>
                  <a:pt x="2281" y="18882"/>
                </a:lnTo>
                <a:cubicBezTo>
                  <a:pt x="2282" y="19830"/>
                  <a:pt x="3050" y="20597"/>
                  <a:pt x="3997" y="20597"/>
                </a:cubicBezTo>
                <a:lnTo>
                  <a:pt x="19187" y="20597"/>
                </a:lnTo>
                <a:cubicBezTo>
                  <a:pt x="20133" y="20597"/>
                  <a:pt x="20900" y="19830"/>
                  <a:pt x="20902" y="18882"/>
                </a:cubicBezTo>
                <a:lnTo>
                  <a:pt x="20902" y="11597"/>
                </a:lnTo>
                <a:cubicBezTo>
                  <a:pt x="22429" y="10083"/>
                  <a:pt x="23377" y="7986"/>
                  <a:pt x="23377" y="5672"/>
                </a:cubicBezTo>
                <a:lnTo>
                  <a:pt x="23377" y="3485"/>
                </a:lnTo>
                <a:cubicBezTo>
                  <a:pt x="23377" y="3297"/>
                  <a:pt x="23223" y="3143"/>
                  <a:pt x="23033" y="3143"/>
                </a:cubicBezTo>
                <a:lnTo>
                  <a:pt x="20902" y="3143"/>
                </a:lnTo>
                <a:lnTo>
                  <a:pt x="20902" y="687"/>
                </a:lnTo>
                <a:lnTo>
                  <a:pt x="21779" y="687"/>
                </a:lnTo>
                <a:cubicBezTo>
                  <a:pt x="21968" y="687"/>
                  <a:pt x="22122" y="533"/>
                  <a:pt x="22122" y="343"/>
                </a:cubicBezTo>
                <a:cubicBezTo>
                  <a:pt x="22122" y="154"/>
                  <a:pt x="21968" y="1"/>
                  <a:pt x="217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2" name="Google Shape;1482;p46"/>
          <p:cNvGrpSpPr/>
          <p:nvPr/>
        </p:nvGrpSpPr>
        <p:grpSpPr>
          <a:xfrm>
            <a:off x="4661771" y="1723164"/>
            <a:ext cx="916817" cy="914041"/>
            <a:chOff x="1775900" y="1286600"/>
            <a:chExt cx="586200" cy="584425"/>
          </a:xfrm>
        </p:grpSpPr>
        <p:sp>
          <p:nvSpPr>
            <p:cNvPr id="1483" name="Google Shape;1483;p46"/>
            <p:cNvSpPr/>
            <p:nvPr/>
          </p:nvSpPr>
          <p:spPr>
            <a:xfrm>
              <a:off x="2016175" y="1537600"/>
              <a:ext cx="119450" cy="116100"/>
            </a:xfrm>
            <a:custGeom>
              <a:rect b="b" l="l" r="r" t="t"/>
              <a:pathLst>
                <a:path extrusionOk="0" h="4644" w="4778">
                  <a:moveTo>
                    <a:pt x="2390" y="1178"/>
                  </a:moveTo>
                  <a:lnTo>
                    <a:pt x="2449" y="1314"/>
                  </a:lnTo>
                  <a:cubicBezTo>
                    <a:pt x="2638" y="1735"/>
                    <a:pt x="2976" y="2072"/>
                    <a:pt x="3397" y="2260"/>
                  </a:cubicBezTo>
                  <a:lnTo>
                    <a:pt x="3533" y="2321"/>
                  </a:lnTo>
                  <a:lnTo>
                    <a:pt x="3397" y="2382"/>
                  </a:lnTo>
                  <a:cubicBezTo>
                    <a:pt x="2976" y="2571"/>
                    <a:pt x="2638" y="2909"/>
                    <a:pt x="2449" y="3329"/>
                  </a:cubicBezTo>
                  <a:lnTo>
                    <a:pt x="2390" y="3466"/>
                  </a:lnTo>
                  <a:lnTo>
                    <a:pt x="2329" y="3329"/>
                  </a:lnTo>
                  <a:cubicBezTo>
                    <a:pt x="2139" y="2909"/>
                    <a:pt x="1802" y="2571"/>
                    <a:pt x="1381" y="2382"/>
                  </a:cubicBezTo>
                  <a:lnTo>
                    <a:pt x="1245" y="2321"/>
                  </a:lnTo>
                  <a:lnTo>
                    <a:pt x="1381" y="2260"/>
                  </a:lnTo>
                  <a:cubicBezTo>
                    <a:pt x="1802" y="2072"/>
                    <a:pt x="2140" y="1735"/>
                    <a:pt x="2329" y="1314"/>
                  </a:cubicBezTo>
                  <a:lnTo>
                    <a:pt x="2390" y="1178"/>
                  </a:lnTo>
                  <a:close/>
                  <a:moveTo>
                    <a:pt x="2389" y="1"/>
                  </a:moveTo>
                  <a:cubicBezTo>
                    <a:pt x="2264" y="1"/>
                    <a:pt x="2138" y="68"/>
                    <a:pt x="2078" y="203"/>
                  </a:cubicBezTo>
                  <a:lnTo>
                    <a:pt x="1705" y="1036"/>
                  </a:lnTo>
                  <a:cubicBezTo>
                    <a:pt x="1585" y="1303"/>
                    <a:pt x="1370" y="1517"/>
                    <a:pt x="1101" y="1638"/>
                  </a:cubicBezTo>
                  <a:lnTo>
                    <a:pt x="270" y="2011"/>
                  </a:lnTo>
                  <a:cubicBezTo>
                    <a:pt x="0" y="2131"/>
                    <a:pt x="0" y="2514"/>
                    <a:pt x="270" y="2634"/>
                  </a:cubicBezTo>
                  <a:lnTo>
                    <a:pt x="1101" y="3007"/>
                  </a:lnTo>
                  <a:cubicBezTo>
                    <a:pt x="1370" y="3128"/>
                    <a:pt x="1585" y="3342"/>
                    <a:pt x="1705" y="3609"/>
                  </a:cubicBezTo>
                  <a:lnTo>
                    <a:pt x="2078" y="4442"/>
                  </a:lnTo>
                  <a:cubicBezTo>
                    <a:pt x="2138" y="4576"/>
                    <a:pt x="2264" y="4643"/>
                    <a:pt x="2389" y="4643"/>
                  </a:cubicBezTo>
                  <a:cubicBezTo>
                    <a:pt x="2515" y="4643"/>
                    <a:pt x="2641" y="4576"/>
                    <a:pt x="2702" y="4442"/>
                  </a:cubicBezTo>
                  <a:lnTo>
                    <a:pt x="3074" y="3609"/>
                  </a:lnTo>
                  <a:cubicBezTo>
                    <a:pt x="3193" y="3341"/>
                    <a:pt x="3408" y="3128"/>
                    <a:pt x="3677" y="3007"/>
                  </a:cubicBezTo>
                  <a:lnTo>
                    <a:pt x="4508" y="2634"/>
                  </a:lnTo>
                  <a:cubicBezTo>
                    <a:pt x="4778" y="2514"/>
                    <a:pt x="4778" y="2131"/>
                    <a:pt x="4508" y="2011"/>
                  </a:cubicBezTo>
                  <a:lnTo>
                    <a:pt x="4508" y="2009"/>
                  </a:lnTo>
                  <a:lnTo>
                    <a:pt x="3677" y="1638"/>
                  </a:lnTo>
                  <a:cubicBezTo>
                    <a:pt x="3408" y="1517"/>
                    <a:pt x="3193" y="1303"/>
                    <a:pt x="3074" y="1036"/>
                  </a:cubicBezTo>
                  <a:lnTo>
                    <a:pt x="2702" y="203"/>
                  </a:lnTo>
                  <a:cubicBezTo>
                    <a:pt x="2641" y="68"/>
                    <a:pt x="2515" y="1"/>
                    <a:pt x="2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1775900" y="1320450"/>
              <a:ext cx="119450" cy="116100"/>
            </a:xfrm>
            <a:custGeom>
              <a:rect b="b" l="l" r="r" t="t"/>
              <a:pathLst>
                <a:path extrusionOk="0" h="4644" w="4778">
                  <a:moveTo>
                    <a:pt x="2389" y="1178"/>
                  </a:moveTo>
                  <a:lnTo>
                    <a:pt x="2450" y="1313"/>
                  </a:lnTo>
                  <a:cubicBezTo>
                    <a:pt x="2637" y="1735"/>
                    <a:pt x="2976" y="2072"/>
                    <a:pt x="3396" y="2260"/>
                  </a:cubicBezTo>
                  <a:lnTo>
                    <a:pt x="3533" y="2321"/>
                  </a:lnTo>
                  <a:lnTo>
                    <a:pt x="3396" y="2382"/>
                  </a:lnTo>
                  <a:cubicBezTo>
                    <a:pt x="2976" y="2571"/>
                    <a:pt x="2639" y="2907"/>
                    <a:pt x="2450" y="3328"/>
                  </a:cubicBezTo>
                  <a:lnTo>
                    <a:pt x="2389" y="3465"/>
                  </a:lnTo>
                  <a:lnTo>
                    <a:pt x="2328" y="3328"/>
                  </a:lnTo>
                  <a:cubicBezTo>
                    <a:pt x="2140" y="2907"/>
                    <a:pt x="1802" y="2571"/>
                    <a:pt x="1381" y="2382"/>
                  </a:cubicBezTo>
                  <a:lnTo>
                    <a:pt x="1245" y="2321"/>
                  </a:lnTo>
                  <a:lnTo>
                    <a:pt x="1381" y="2260"/>
                  </a:lnTo>
                  <a:cubicBezTo>
                    <a:pt x="1802" y="2072"/>
                    <a:pt x="2140" y="1735"/>
                    <a:pt x="2328" y="1313"/>
                  </a:cubicBezTo>
                  <a:lnTo>
                    <a:pt x="2389" y="1178"/>
                  </a:lnTo>
                  <a:close/>
                  <a:moveTo>
                    <a:pt x="2389" y="0"/>
                  </a:moveTo>
                  <a:cubicBezTo>
                    <a:pt x="2263" y="0"/>
                    <a:pt x="2138" y="68"/>
                    <a:pt x="2078" y="202"/>
                  </a:cubicBezTo>
                  <a:lnTo>
                    <a:pt x="1703" y="1034"/>
                  </a:lnTo>
                  <a:cubicBezTo>
                    <a:pt x="1584" y="1303"/>
                    <a:pt x="1370" y="1518"/>
                    <a:pt x="1101" y="1637"/>
                  </a:cubicBezTo>
                  <a:lnTo>
                    <a:pt x="270" y="2009"/>
                  </a:lnTo>
                  <a:cubicBezTo>
                    <a:pt x="0" y="2131"/>
                    <a:pt x="0" y="2513"/>
                    <a:pt x="270" y="2633"/>
                  </a:cubicBezTo>
                  <a:lnTo>
                    <a:pt x="1101" y="3006"/>
                  </a:lnTo>
                  <a:cubicBezTo>
                    <a:pt x="1370" y="3126"/>
                    <a:pt x="1584" y="3341"/>
                    <a:pt x="1705" y="3610"/>
                  </a:cubicBezTo>
                  <a:lnTo>
                    <a:pt x="2078" y="4441"/>
                  </a:lnTo>
                  <a:cubicBezTo>
                    <a:pt x="2138" y="4576"/>
                    <a:pt x="2263" y="4643"/>
                    <a:pt x="2389" y="4643"/>
                  </a:cubicBezTo>
                  <a:cubicBezTo>
                    <a:pt x="2515" y="4643"/>
                    <a:pt x="2640" y="4576"/>
                    <a:pt x="2701" y="4441"/>
                  </a:cubicBezTo>
                  <a:lnTo>
                    <a:pt x="3074" y="3610"/>
                  </a:lnTo>
                  <a:cubicBezTo>
                    <a:pt x="3193" y="3341"/>
                    <a:pt x="3408" y="3126"/>
                    <a:pt x="3676" y="3006"/>
                  </a:cubicBezTo>
                  <a:lnTo>
                    <a:pt x="4508" y="2633"/>
                  </a:lnTo>
                  <a:cubicBezTo>
                    <a:pt x="4777" y="2513"/>
                    <a:pt x="4777" y="2131"/>
                    <a:pt x="4508" y="2009"/>
                  </a:cubicBezTo>
                  <a:lnTo>
                    <a:pt x="4509" y="2009"/>
                  </a:lnTo>
                  <a:lnTo>
                    <a:pt x="3676" y="1637"/>
                  </a:lnTo>
                  <a:cubicBezTo>
                    <a:pt x="3408" y="1518"/>
                    <a:pt x="3193" y="1303"/>
                    <a:pt x="3074" y="1034"/>
                  </a:cubicBezTo>
                  <a:lnTo>
                    <a:pt x="2701" y="202"/>
                  </a:lnTo>
                  <a:cubicBezTo>
                    <a:pt x="2640" y="68"/>
                    <a:pt x="2515" y="0"/>
                    <a:pt x="2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2253225" y="1288650"/>
              <a:ext cx="108875" cy="105500"/>
            </a:xfrm>
            <a:custGeom>
              <a:rect b="b" l="l" r="r" t="t"/>
              <a:pathLst>
                <a:path extrusionOk="0" h="4220" w="4355">
                  <a:moveTo>
                    <a:pt x="2178" y="1178"/>
                  </a:moveTo>
                  <a:lnTo>
                    <a:pt x="2198" y="1226"/>
                  </a:lnTo>
                  <a:cubicBezTo>
                    <a:pt x="2371" y="1609"/>
                    <a:pt x="2679" y="1916"/>
                    <a:pt x="3062" y="2089"/>
                  </a:cubicBezTo>
                  <a:lnTo>
                    <a:pt x="3110" y="2109"/>
                  </a:lnTo>
                  <a:lnTo>
                    <a:pt x="3063" y="2131"/>
                  </a:lnTo>
                  <a:cubicBezTo>
                    <a:pt x="2679" y="2302"/>
                    <a:pt x="2371" y="2610"/>
                    <a:pt x="2198" y="2994"/>
                  </a:cubicBezTo>
                  <a:lnTo>
                    <a:pt x="2178" y="3041"/>
                  </a:lnTo>
                  <a:lnTo>
                    <a:pt x="2156" y="2994"/>
                  </a:lnTo>
                  <a:cubicBezTo>
                    <a:pt x="1984" y="2610"/>
                    <a:pt x="1678" y="2302"/>
                    <a:pt x="1293" y="2131"/>
                  </a:cubicBezTo>
                  <a:lnTo>
                    <a:pt x="1247" y="2109"/>
                  </a:lnTo>
                  <a:lnTo>
                    <a:pt x="1293" y="2089"/>
                  </a:lnTo>
                  <a:cubicBezTo>
                    <a:pt x="1678" y="1916"/>
                    <a:pt x="1985" y="1609"/>
                    <a:pt x="2156" y="1226"/>
                  </a:cubicBezTo>
                  <a:lnTo>
                    <a:pt x="2178" y="1178"/>
                  </a:lnTo>
                  <a:close/>
                  <a:moveTo>
                    <a:pt x="2177" y="0"/>
                  </a:moveTo>
                  <a:cubicBezTo>
                    <a:pt x="2052" y="0"/>
                    <a:pt x="1926" y="67"/>
                    <a:pt x="1865" y="201"/>
                  </a:cubicBezTo>
                  <a:lnTo>
                    <a:pt x="1533" y="946"/>
                  </a:lnTo>
                  <a:cubicBezTo>
                    <a:pt x="1430" y="1176"/>
                    <a:pt x="1244" y="1361"/>
                    <a:pt x="1013" y="1465"/>
                  </a:cubicBezTo>
                  <a:lnTo>
                    <a:pt x="269" y="1797"/>
                  </a:lnTo>
                  <a:cubicBezTo>
                    <a:pt x="1" y="1919"/>
                    <a:pt x="1" y="2301"/>
                    <a:pt x="269" y="2421"/>
                  </a:cubicBezTo>
                  <a:lnTo>
                    <a:pt x="1013" y="2755"/>
                  </a:lnTo>
                  <a:cubicBezTo>
                    <a:pt x="1244" y="2858"/>
                    <a:pt x="1430" y="3043"/>
                    <a:pt x="1533" y="3274"/>
                  </a:cubicBezTo>
                  <a:lnTo>
                    <a:pt x="1865" y="4017"/>
                  </a:lnTo>
                  <a:cubicBezTo>
                    <a:pt x="1926" y="4152"/>
                    <a:pt x="2052" y="4219"/>
                    <a:pt x="2177" y="4219"/>
                  </a:cubicBezTo>
                  <a:cubicBezTo>
                    <a:pt x="2303" y="4219"/>
                    <a:pt x="2429" y="4152"/>
                    <a:pt x="2490" y="4017"/>
                  </a:cubicBezTo>
                  <a:lnTo>
                    <a:pt x="2822" y="3274"/>
                  </a:lnTo>
                  <a:cubicBezTo>
                    <a:pt x="2925" y="3043"/>
                    <a:pt x="3111" y="2858"/>
                    <a:pt x="3342" y="2755"/>
                  </a:cubicBezTo>
                  <a:lnTo>
                    <a:pt x="4086" y="2421"/>
                  </a:lnTo>
                  <a:cubicBezTo>
                    <a:pt x="4354" y="2301"/>
                    <a:pt x="4354" y="1918"/>
                    <a:pt x="4086" y="1797"/>
                  </a:cubicBezTo>
                  <a:lnTo>
                    <a:pt x="3342" y="1465"/>
                  </a:lnTo>
                  <a:cubicBezTo>
                    <a:pt x="3111" y="1362"/>
                    <a:pt x="2925" y="1176"/>
                    <a:pt x="2822" y="946"/>
                  </a:cubicBezTo>
                  <a:lnTo>
                    <a:pt x="2490" y="201"/>
                  </a:lnTo>
                  <a:cubicBezTo>
                    <a:pt x="2429" y="67"/>
                    <a:pt x="2303" y="0"/>
                    <a:pt x="21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1815575" y="1286600"/>
              <a:ext cx="496500" cy="584425"/>
            </a:xfrm>
            <a:custGeom>
              <a:rect b="b" l="l" r="r" t="t"/>
              <a:pathLst>
                <a:path extrusionOk="0" h="23377" w="19860">
                  <a:moveTo>
                    <a:pt x="15300" y="1152"/>
                  </a:moveTo>
                  <a:lnTo>
                    <a:pt x="15571" y="1689"/>
                  </a:lnTo>
                  <a:lnTo>
                    <a:pt x="15027" y="1689"/>
                  </a:lnTo>
                  <a:lnTo>
                    <a:pt x="15300" y="1152"/>
                  </a:lnTo>
                  <a:close/>
                  <a:moveTo>
                    <a:pt x="15918" y="2374"/>
                  </a:moveTo>
                  <a:lnTo>
                    <a:pt x="16517" y="3558"/>
                  </a:lnTo>
                  <a:lnTo>
                    <a:pt x="14081" y="3558"/>
                  </a:lnTo>
                  <a:lnTo>
                    <a:pt x="14680" y="2374"/>
                  </a:lnTo>
                  <a:close/>
                  <a:moveTo>
                    <a:pt x="5600" y="991"/>
                  </a:moveTo>
                  <a:cubicBezTo>
                    <a:pt x="5739" y="1222"/>
                    <a:pt x="5913" y="1519"/>
                    <a:pt x="6085" y="1837"/>
                  </a:cubicBezTo>
                  <a:cubicBezTo>
                    <a:pt x="6755" y="3066"/>
                    <a:pt x="6826" y="3516"/>
                    <a:pt x="6826" y="3652"/>
                  </a:cubicBezTo>
                  <a:cubicBezTo>
                    <a:pt x="6827" y="4026"/>
                    <a:pt x="6656" y="4379"/>
                    <a:pt x="6363" y="4611"/>
                  </a:cubicBezTo>
                  <a:lnTo>
                    <a:pt x="4841" y="4611"/>
                  </a:lnTo>
                  <a:cubicBezTo>
                    <a:pt x="4548" y="4379"/>
                    <a:pt x="4379" y="4026"/>
                    <a:pt x="4379" y="3652"/>
                  </a:cubicBezTo>
                  <a:cubicBezTo>
                    <a:pt x="4379" y="3385"/>
                    <a:pt x="4717" y="2447"/>
                    <a:pt x="5600" y="991"/>
                  </a:cubicBezTo>
                  <a:close/>
                  <a:moveTo>
                    <a:pt x="6827" y="5296"/>
                  </a:moveTo>
                  <a:lnTo>
                    <a:pt x="6827" y="5891"/>
                  </a:lnTo>
                  <a:lnTo>
                    <a:pt x="4379" y="5891"/>
                  </a:lnTo>
                  <a:lnTo>
                    <a:pt x="4379" y="5296"/>
                  </a:lnTo>
                  <a:close/>
                  <a:moveTo>
                    <a:pt x="6536" y="6574"/>
                  </a:moveTo>
                  <a:lnTo>
                    <a:pt x="6768" y="8042"/>
                  </a:lnTo>
                  <a:lnTo>
                    <a:pt x="4437" y="8042"/>
                  </a:lnTo>
                  <a:lnTo>
                    <a:pt x="4670" y="6574"/>
                  </a:lnTo>
                  <a:close/>
                  <a:moveTo>
                    <a:pt x="5602" y="1"/>
                  </a:moveTo>
                  <a:cubicBezTo>
                    <a:pt x="5492" y="1"/>
                    <a:pt x="5382" y="53"/>
                    <a:pt x="5314" y="159"/>
                  </a:cubicBezTo>
                  <a:cubicBezTo>
                    <a:pt x="5298" y="183"/>
                    <a:pt x="4912" y="788"/>
                    <a:pt x="4519" y="1509"/>
                  </a:cubicBezTo>
                  <a:cubicBezTo>
                    <a:pt x="3695" y="3025"/>
                    <a:pt x="3695" y="3497"/>
                    <a:pt x="3695" y="3652"/>
                  </a:cubicBezTo>
                  <a:cubicBezTo>
                    <a:pt x="3695" y="3993"/>
                    <a:pt x="3785" y="4328"/>
                    <a:pt x="3959" y="4621"/>
                  </a:cubicBezTo>
                  <a:cubicBezTo>
                    <a:pt x="3804" y="4657"/>
                    <a:pt x="3695" y="4795"/>
                    <a:pt x="3695" y="4953"/>
                  </a:cubicBezTo>
                  <a:lnTo>
                    <a:pt x="3695" y="6232"/>
                  </a:lnTo>
                  <a:cubicBezTo>
                    <a:pt x="3695" y="6398"/>
                    <a:pt x="3814" y="6541"/>
                    <a:pt x="3978" y="6568"/>
                  </a:cubicBezTo>
                  <a:lnTo>
                    <a:pt x="3745" y="8045"/>
                  </a:lnTo>
                  <a:lnTo>
                    <a:pt x="2549" y="8045"/>
                  </a:lnTo>
                  <a:cubicBezTo>
                    <a:pt x="2408" y="8045"/>
                    <a:pt x="2282" y="8132"/>
                    <a:pt x="2230" y="8263"/>
                  </a:cubicBezTo>
                  <a:cubicBezTo>
                    <a:pt x="1716" y="9592"/>
                    <a:pt x="763" y="11898"/>
                    <a:pt x="241" y="13156"/>
                  </a:cubicBezTo>
                  <a:cubicBezTo>
                    <a:pt x="0" y="13734"/>
                    <a:pt x="424" y="14370"/>
                    <a:pt x="1050" y="14370"/>
                  </a:cubicBezTo>
                  <a:cubicBezTo>
                    <a:pt x="1051" y="14370"/>
                    <a:pt x="1051" y="14370"/>
                    <a:pt x="1052" y="14370"/>
                  </a:cubicBezTo>
                  <a:lnTo>
                    <a:pt x="2127" y="14370"/>
                  </a:lnTo>
                  <a:cubicBezTo>
                    <a:pt x="2284" y="15181"/>
                    <a:pt x="2752" y="17511"/>
                    <a:pt x="3116" y="18476"/>
                  </a:cubicBezTo>
                  <a:cubicBezTo>
                    <a:pt x="3460" y="19380"/>
                    <a:pt x="4270" y="19908"/>
                    <a:pt x="5461" y="20001"/>
                  </a:cubicBezTo>
                  <a:cubicBezTo>
                    <a:pt x="5592" y="20011"/>
                    <a:pt x="5721" y="20015"/>
                    <a:pt x="5846" y="20015"/>
                  </a:cubicBezTo>
                  <a:cubicBezTo>
                    <a:pt x="6192" y="20015"/>
                    <a:pt x="6501" y="19982"/>
                    <a:pt x="6724" y="19949"/>
                  </a:cubicBezTo>
                  <a:lnTo>
                    <a:pt x="7283" y="23095"/>
                  </a:lnTo>
                  <a:cubicBezTo>
                    <a:pt x="7311" y="23258"/>
                    <a:pt x="7453" y="23377"/>
                    <a:pt x="7620" y="23377"/>
                  </a:cubicBezTo>
                  <a:lnTo>
                    <a:pt x="16933" y="23377"/>
                  </a:lnTo>
                  <a:cubicBezTo>
                    <a:pt x="17144" y="23377"/>
                    <a:pt x="17303" y="23190"/>
                    <a:pt x="17272" y="22982"/>
                  </a:cubicBezTo>
                  <a:lnTo>
                    <a:pt x="16427" y="17517"/>
                  </a:lnTo>
                  <a:cubicBezTo>
                    <a:pt x="16938" y="16771"/>
                    <a:pt x="17396" y="16027"/>
                    <a:pt x="17794" y="15305"/>
                  </a:cubicBezTo>
                  <a:cubicBezTo>
                    <a:pt x="17875" y="15141"/>
                    <a:pt x="17813" y="14942"/>
                    <a:pt x="17652" y="14853"/>
                  </a:cubicBezTo>
                  <a:cubicBezTo>
                    <a:pt x="17600" y="14825"/>
                    <a:pt x="17543" y="14812"/>
                    <a:pt x="17487" y="14812"/>
                  </a:cubicBezTo>
                  <a:cubicBezTo>
                    <a:pt x="17372" y="14812"/>
                    <a:pt x="17260" y="14870"/>
                    <a:pt x="17196" y="14975"/>
                  </a:cubicBezTo>
                  <a:cubicBezTo>
                    <a:pt x="16765" y="15754"/>
                    <a:pt x="16295" y="16510"/>
                    <a:pt x="15789" y="17241"/>
                  </a:cubicBezTo>
                  <a:cubicBezTo>
                    <a:pt x="15738" y="17314"/>
                    <a:pt x="15718" y="17402"/>
                    <a:pt x="15732" y="17488"/>
                  </a:cubicBezTo>
                  <a:lnTo>
                    <a:pt x="16536" y="22693"/>
                  </a:lnTo>
                  <a:lnTo>
                    <a:pt x="7905" y="22693"/>
                  </a:lnTo>
                  <a:lnTo>
                    <a:pt x="7337" y="19490"/>
                  </a:lnTo>
                  <a:cubicBezTo>
                    <a:pt x="7307" y="19323"/>
                    <a:pt x="7161" y="19208"/>
                    <a:pt x="7001" y="19208"/>
                  </a:cubicBezTo>
                  <a:cubicBezTo>
                    <a:pt x="6974" y="19208"/>
                    <a:pt x="6947" y="19211"/>
                    <a:pt x="6920" y="19217"/>
                  </a:cubicBezTo>
                  <a:cubicBezTo>
                    <a:pt x="6909" y="19220"/>
                    <a:pt x="6430" y="19333"/>
                    <a:pt x="5841" y="19333"/>
                  </a:cubicBezTo>
                  <a:cubicBezTo>
                    <a:pt x="5066" y="19333"/>
                    <a:pt x="4098" y="19137"/>
                    <a:pt x="3756" y="18234"/>
                  </a:cubicBezTo>
                  <a:cubicBezTo>
                    <a:pt x="3341" y="17140"/>
                    <a:pt x="2752" y="13999"/>
                    <a:pt x="2745" y="13967"/>
                  </a:cubicBezTo>
                  <a:cubicBezTo>
                    <a:pt x="2715" y="13806"/>
                    <a:pt x="2574" y="13688"/>
                    <a:pt x="2410" y="13688"/>
                  </a:cubicBezTo>
                  <a:lnTo>
                    <a:pt x="1052" y="13688"/>
                  </a:lnTo>
                  <a:cubicBezTo>
                    <a:pt x="913" y="13688"/>
                    <a:pt x="818" y="13548"/>
                    <a:pt x="872" y="13420"/>
                  </a:cubicBezTo>
                  <a:cubicBezTo>
                    <a:pt x="1368" y="12226"/>
                    <a:pt x="2252" y="10086"/>
                    <a:pt x="2783" y="8728"/>
                  </a:cubicBezTo>
                  <a:lnTo>
                    <a:pt x="19169" y="8728"/>
                  </a:lnTo>
                  <a:cubicBezTo>
                    <a:pt x="19104" y="10285"/>
                    <a:pt x="18648" y="11978"/>
                    <a:pt x="17808" y="13770"/>
                  </a:cubicBezTo>
                  <a:cubicBezTo>
                    <a:pt x="17733" y="13939"/>
                    <a:pt x="17807" y="14138"/>
                    <a:pt x="17977" y="14218"/>
                  </a:cubicBezTo>
                  <a:cubicBezTo>
                    <a:pt x="18023" y="14240"/>
                    <a:pt x="18073" y="14250"/>
                    <a:pt x="18121" y="14250"/>
                  </a:cubicBezTo>
                  <a:cubicBezTo>
                    <a:pt x="18247" y="14250"/>
                    <a:pt x="18368" y="14180"/>
                    <a:pt x="18428" y="14060"/>
                  </a:cubicBezTo>
                  <a:cubicBezTo>
                    <a:pt x="19371" y="12046"/>
                    <a:pt x="19852" y="10138"/>
                    <a:pt x="19860" y="8389"/>
                  </a:cubicBezTo>
                  <a:cubicBezTo>
                    <a:pt x="19860" y="8297"/>
                    <a:pt x="19825" y="8210"/>
                    <a:pt x="19760" y="8147"/>
                  </a:cubicBezTo>
                  <a:lnTo>
                    <a:pt x="19761" y="8145"/>
                  </a:lnTo>
                  <a:cubicBezTo>
                    <a:pt x="19697" y="8081"/>
                    <a:pt x="19610" y="8045"/>
                    <a:pt x="19519" y="8045"/>
                  </a:cubicBezTo>
                  <a:lnTo>
                    <a:pt x="17418" y="8045"/>
                  </a:lnTo>
                  <a:lnTo>
                    <a:pt x="17418" y="3905"/>
                  </a:lnTo>
                  <a:cubicBezTo>
                    <a:pt x="17418" y="3851"/>
                    <a:pt x="17405" y="3797"/>
                    <a:pt x="17380" y="3749"/>
                  </a:cubicBezTo>
                  <a:cubicBezTo>
                    <a:pt x="17380" y="3748"/>
                    <a:pt x="17379" y="3746"/>
                    <a:pt x="17379" y="3746"/>
                  </a:cubicBezTo>
                  <a:lnTo>
                    <a:pt x="16432" y="1876"/>
                  </a:lnTo>
                  <a:lnTo>
                    <a:pt x="15605" y="241"/>
                  </a:lnTo>
                  <a:cubicBezTo>
                    <a:pt x="15541" y="117"/>
                    <a:pt x="15420" y="54"/>
                    <a:pt x="15299" y="54"/>
                  </a:cubicBezTo>
                  <a:cubicBezTo>
                    <a:pt x="15178" y="54"/>
                    <a:pt x="15057" y="117"/>
                    <a:pt x="14994" y="241"/>
                  </a:cubicBezTo>
                  <a:lnTo>
                    <a:pt x="14165" y="1876"/>
                  </a:lnTo>
                  <a:lnTo>
                    <a:pt x="13220" y="3745"/>
                  </a:lnTo>
                  <a:cubicBezTo>
                    <a:pt x="13220" y="3745"/>
                    <a:pt x="13218" y="3746"/>
                    <a:pt x="13218" y="3748"/>
                  </a:cubicBezTo>
                  <a:cubicBezTo>
                    <a:pt x="13193" y="3796"/>
                    <a:pt x="13180" y="3849"/>
                    <a:pt x="13180" y="3903"/>
                  </a:cubicBezTo>
                  <a:lnTo>
                    <a:pt x="13180" y="5705"/>
                  </a:lnTo>
                  <a:cubicBezTo>
                    <a:pt x="13180" y="5894"/>
                    <a:pt x="13334" y="6046"/>
                    <a:pt x="13523" y="6046"/>
                  </a:cubicBezTo>
                  <a:cubicBezTo>
                    <a:pt x="13711" y="6046"/>
                    <a:pt x="13864" y="5894"/>
                    <a:pt x="13864" y="5705"/>
                  </a:cubicBezTo>
                  <a:lnTo>
                    <a:pt x="13864" y="4244"/>
                  </a:lnTo>
                  <a:lnTo>
                    <a:pt x="16735" y="4244"/>
                  </a:lnTo>
                  <a:lnTo>
                    <a:pt x="16735" y="8041"/>
                  </a:lnTo>
                  <a:lnTo>
                    <a:pt x="13865" y="8041"/>
                  </a:lnTo>
                  <a:lnTo>
                    <a:pt x="13865" y="7072"/>
                  </a:lnTo>
                  <a:cubicBezTo>
                    <a:pt x="13865" y="6883"/>
                    <a:pt x="13713" y="6731"/>
                    <a:pt x="13523" y="6731"/>
                  </a:cubicBezTo>
                  <a:cubicBezTo>
                    <a:pt x="13334" y="6731"/>
                    <a:pt x="13182" y="6883"/>
                    <a:pt x="13182" y="7072"/>
                  </a:cubicBezTo>
                  <a:lnTo>
                    <a:pt x="13182" y="8044"/>
                  </a:lnTo>
                  <a:lnTo>
                    <a:pt x="12510" y="8044"/>
                  </a:lnTo>
                  <a:lnTo>
                    <a:pt x="12510" y="343"/>
                  </a:lnTo>
                  <a:cubicBezTo>
                    <a:pt x="12510" y="154"/>
                    <a:pt x="12358" y="2"/>
                    <a:pt x="12169" y="2"/>
                  </a:cubicBezTo>
                  <a:lnTo>
                    <a:pt x="8658" y="2"/>
                  </a:lnTo>
                  <a:cubicBezTo>
                    <a:pt x="8470" y="2"/>
                    <a:pt x="8317" y="154"/>
                    <a:pt x="8317" y="343"/>
                  </a:cubicBezTo>
                  <a:lnTo>
                    <a:pt x="8317" y="1817"/>
                  </a:lnTo>
                  <a:cubicBezTo>
                    <a:pt x="8317" y="2005"/>
                    <a:pt x="8470" y="2159"/>
                    <a:pt x="8658" y="2159"/>
                  </a:cubicBezTo>
                  <a:cubicBezTo>
                    <a:pt x="8847" y="2159"/>
                    <a:pt x="9001" y="2005"/>
                    <a:pt x="9001" y="1817"/>
                  </a:cubicBezTo>
                  <a:lnTo>
                    <a:pt x="9001" y="684"/>
                  </a:lnTo>
                  <a:lnTo>
                    <a:pt x="11825" y="684"/>
                  </a:lnTo>
                  <a:lnTo>
                    <a:pt x="11825" y="2159"/>
                  </a:lnTo>
                  <a:lnTo>
                    <a:pt x="11091" y="2159"/>
                  </a:lnTo>
                  <a:cubicBezTo>
                    <a:pt x="11090" y="2159"/>
                    <a:pt x="11089" y="2159"/>
                    <a:pt x="11089" y="2159"/>
                  </a:cubicBezTo>
                  <a:cubicBezTo>
                    <a:pt x="10900" y="2159"/>
                    <a:pt x="10749" y="2312"/>
                    <a:pt x="10749" y="2500"/>
                  </a:cubicBezTo>
                  <a:cubicBezTo>
                    <a:pt x="10749" y="2689"/>
                    <a:pt x="10901" y="2843"/>
                    <a:pt x="11091" y="2843"/>
                  </a:cubicBezTo>
                  <a:lnTo>
                    <a:pt x="11827" y="2843"/>
                  </a:lnTo>
                  <a:lnTo>
                    <a:pt x="11827" y="3680"/>
                  </a:lnTo>
                  <a:lnTo>
                    <a:pt x="10655" y="3680"/>
                  </a:lnTo>
                  <a:cubicBezTo>
                    <a:pt x="10466" y="3680"/>
                    <a:pt x="10314" y="3833"/>
                    <a:pt x="10314" y="4022"/>
                  </a:cubicBezTo>
                  <a:cubicBezTo>
                    <a:pt x="10314" y="4211"/>
                    <a:pt x="10466" y="4364"/>
                    <a:pt x="10655" y="4364"/>
                  </a:cubicBezTo>
                  <a:lnTo>
                    <a:pt x="11827" y="4364"/>
                  </a:lnTo>
                  <a:lnTo>
                    <a:pt x="11827" y="5203"/>
                  </a:lnTo>
                  <a:lnTo>
                    <a:pt x="11091" y="5203"/>
                  </a:lnTo>
                  <a:cubicBezTo>
                    <a:pt x="11089" y="5203"/>
                    <a:pt x="11086" y="5203"/>
                    <a:pt x="11083" y="5203"/>
                  </a:cubicBezTo>
                  <a:cubicBezTo>
                    <a:pt x="10894" y="5203"/>
                    <a:pt x="10740" y="5356"/>
                    <a:pt x="10740" y="5545"/>
                  </a:cubicBezTo>
                  <a:cubicBezTo>
                    <a:pt x="10740" y="5734"/>
                    <a:pt x="10894" y="5888"/>
                    <a:pt x="11083" y="5888"/>
                  </a:cubicBezTo>
                  <a:cubicBezTo>
                    <a:pt x="11086" y="5888"/>
                    <a:pt x="11089" y="5888"/>
                    <a:pt x="11091" y="5888"/>
                  </a:cubicBezTo>
                  <a:lnTo>
                    <a:pt x="11827" y="5888"/>
                  </a:lnTo>
                  <a:lnTo>
                    <a:pt x="11827" y="6726"/>
                  </a:lnTo>
                  <a:lnTo>
                    <a:pt x="10655" y="6726"/>
                  </a:lnTo>
                  <a:cubicBezTo>
                    <a:pt x="10466" y="6726"/>
                    <a:pt x="10314" y="6879"/>
                    <a:pt x="10314" y="7067"/>
                  </a:cubicBezTo>
                  <a:cubicBezTo>
                    <a:pt x="10314" y="7256"/>
                    <a:pt x="10466" y="7410"/>
                    <a:pt x="10655" y="7410"/>
                  </a:cubicBezTo>
                  <a:lnTo>
                    <a:pt x="11827" y="7410"/>
                  </a:lnTo>
                  <a:lnTo>
                    <a:pt x="11827" y="8044"/>
                  </a:lnTo>
                  <a:lnTo>
                    <a:pt x="9001" y="8044"/>
                  </a:lnTo>
                  <a:lnTo>
                    <a:pt x="9001" y="3184"/>
                  </a:lnTo>
                  <a:cubicBezTo>
                    <a:pt x="9001" y="2995"/>
                    <a:pt x="8847" y="2843"/>
                    <a:pt x="8658" y="2843"/>
                  </a:cubicBezTo>
                  <a:cubicBezTo>
                    <a:pt x="8470" y="2843"/>
                    <a:pt x="8317" y="2995"/>
                    <a:pt x="8317" y="3184"/>
                  </a:cubicBezTo>
                  <a:lnTo>
                    <a:pt x="8317" y="8045"/>
                  </a:lnTo>
                  <a:lnTo>
                    <a:pt x="7461" y="8045"/>
                  </a:lnTo>
                  <a:lnTo>
                    <a:pt x="7226" y="6568"/>
                  </a:lnTo>
                  <a:cubicBezTo>
                    <a:pt x="7390" y="6541"/>
                    <a:pt x="7511" y="6398"/>
                    <a:pt x="7511" y="6232"/>
                  </a:cubicBezTo>
                  <a:lnTo>
                    <a:pt x="7511" y="4953"/>
                  </a:lnTo>
                  <a:cubicBezTo>
                    <a:pt x="7511" y="4795"/>
                    <a:pt x="7400" y="4656"/>
                    <a:pt x="7247" y="4621"/>
                  </a:cubicBezTo>
                  <a:cubicBezTo>
                    <a:pt x="7419" y="4328"/>
                    <a:pt x="7511" y="3993"/>
                    <a:pt x="7511" y="3652"/>
                  </a:cubicBezTo>
                  <a:cubicBezTo>
                    <a:pt x="7511" y="3497"/>
                    <a:pt x="7511" y="3025"/>
                    <a:pt x="6685" y="1509"/>
                  </a:cubicBezTo>
                  <a:cubicBezTo>
                    <a:pt x="6294" y="788"/>
                    <a:pt x="5906" y="183"/>
                    <a:pt x="5890" y="159"/>
                  </a:cubicBezTo>
                  <a:cubicBezTo>
                    <a:pt x="5823" y="53"/>
                    <a:pt x="5713" y="1"/>
                    <a:pt x="5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" name="Google Shape;1487;p46"/>
          <p:cNvGrpSpPr/>
          <p:nvPr/>
        </p:nvGrpSpPr>
        <p:grpSpPr>
          <a:xfrm>
            <a:off x="3349311" y="1723164"/>
            <a:ext cx="918928" cy="914041"/>
            <a:chOff x="1047900" y="1296475"/>
            <a:chExt cx="587550" cy="584425"/>
          </a:xfrm>
        </p:grpSpPr>
        <p:sp>
          <p:nvSpPr>
            <p:cNvPr id="1488" name="Google Shape;1488;p46"/>
            <p:cNvSpPr/>
            <p:nvPr/>
          </p:nvSpPr>
          <p:spPr>
            <a:xfrm>
              <a:off x="1048075" y="1354125"/>
              <a:ext cx="119600" cy="116250"/>
            </a:xfrm>
            <a:custGeom>
              <a:rect b="b" l="l" r="r" t="t"/>
              <a:pathLst>
                <a:path extrusionOk="0" h="4650" w="4784">
                  <a:moveTo>
                    <a:pt x="2393" y="1180"/>
                  </a:moveTo>
                  <a:lnTo>
                    <a:pt x="2454" y="1317"/>
                  </a:lnTo>
                  <a:cubicBezTo>
                    <a:pt x="2642" y="1737"/>
                    <a:pt x="2980" y="2075"/>
                    <a:pt x="3401" y="2264"/>
                  </a:cubicBezTo>
                  <a:lnTo>
                    <a:pt x="3537" y="2325"/>
                  </a:lnTo>
                  <a:lnTo>
                    <a:pt x="3401" y="2386"/>
                  </a:lnTo>
                  <a:cubicBezTo>
                    <a:pt x="2979" y="2575"/>
                    <a:pt x="2642" y="2913"/>
                    <a:pt x="2454" y="3335"/>
                  </a:cubicBezTo>
                  <a:lnTo>
                    <a:pt x="2393" y="3470"/>
                  </a:lnTo>
                  <a:lnTo>
                    <a:pt x="2332" y="3335"/>
                  </a:lnTo>
                  <a:cubicBezTo>
                    <a:pt x="2143" y="2913"/>
                    <a:pt x="1805" y="2575"/>
                    <a:pt x="1383" y="2386"/>
                  </a:cubicBezTo>
                  <a:lnTo>
                    <a:pt x="1247" y="2325"/>
                  </a:lnTo>
                  <a:lnTo>
                    <a:pt x="1383" y="2264"/>
                  </a:lnTo>
                  <a:cubicBezTo>
                    <a:pt x="1805" y="2075"/>
                    <a:pt x="2142" y="1737"/>
                    <a:pt x="2332" y="1317"/>
                  </a:cubicBezTo>
                  <a:lnTo>
                    <a:pt x="2393" y="1180"/>
                  </a:lnTo>
                  <a:close/>
                  <a:moveTo>
                    <a:pt x="2393" y="0"/>
                  </a:moveTo>
                  <a:cubicBezTo>
                    <a:pt x="2267" y="0"/>
                    <a:pt x="2140" y="68"/>
                    <a:pt x="2079" y="203"/>
                  </a:cubicBezTo>
                  <a:lnTo>
                    <a:pt x="1707" y="1035"/>
                  </a:lnTo>
                  <a:cubicBezTo>
                    <a:pt x="1586" y="1305"/>
                    <a:pt x="1371" y="1520"/>
                    <a:pt x="1103" y="1639"/>
                  </a:cubicBezTo>
                  <a:lnTo>
                    <a:pt x="270" y="2013"/>
                  </a:lnTo>
                  <a:cubicBezTo>
                    <a:pt x="0" y="2133"/>
                    <a:pt x="0" y="2516"/>
                    <a:pt x="270" y="2637"/>
                  </a:cubicBezTo>
                  <a:lnTo>
                    <a:pt x="1103" y="3011"/>
                  </a:lnTo>
                  <a:cubicBezTo>
                    <a:pt x="1371" y="3132"/>
                    <a:pt x="1586" y="3346"/>
                    <a:pt x="1707" y="3615"/>
                  </a:cubicBezTo>
                  <a:lnTo>
                    <a:pt x="2079" y="4447"/>
                  </a:lnTo>
                  <a:cubicBezTo>
                    <a:pt x="2140" y="4582"/>
                    <a:pt x="2267" y="4650"/>
                    <a:pt x="2393" y="4650"/>
                  </a:cubicBezTo>
                  <a:cubicBezTo>
                    <a:pt x="2519" y="4650"/>
                    <a:pt x="2645" y="4582"/>
                    <a:pt x="2705" y="4447"/>
                  </a:cubicBezTo>
                  <a:lnTo>
                    <a:pt x="3078" y="3615"/>
                  </a:lnTo>
                  <a:cubicBezTo>
                    <a:pt x="3198" y="3346"/>
                    <a:pt x="3413" y="3132"/>
                    <a:pt x="3681" y="3011"/>
                  </a:cubicBezTo>
                  <a:lnTo>
                    <a:pt x="4514" y="2637"/>
                  </a:lnTo>
                  <a:cubicBezTo>
                    <a:pt x="4784" y="2516"/>
                    <a:pt x="4784" y="2133"/>
                    <a:pt x="4514" y="2013"/>
                  </a:cubicBezTo>
                  <a:lnTo>
                    <a:pt x="3681" y="1639"/>
                  </a:lnTo>
                  <a:cubicBezTo>
                    <a:pt x="3413" y="1520"/>
                    <a:pt x="3198" y="1305"/>
                    <a:pt x="3078" y="1035"/>
                  </a:cubicBezTo>
                  <a:lnTo>
                    <a:pt x="2705" y="203"/>
                  </a:lnTo>
                  <a:cubicBezTo>
                    <a:pt x="2645" y="68"/>
                    <a:pt x="2519" y="0"/>
                    <a:pt x="2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1499150" y="1729250"/>
              <a:ext cx="119650" cy="116225"/>
            </a:xfrm>
            <a:custGeom>
              <a:rect b="b" l="l" r="r" t="t"/>
              <a:pathLst>
                <a:path extrusionOk="0" h="4649" w="4786">
                  <a:moveTo>
                    <a:pt x="2393" y="1181"/>
                  </a:moveTo>
                  <a:lnTo>
                    <a:pt x="2454" y="1317"/>
                  </a:lnTo>
                  <a:cubicBezTo>
                    <a:pt x="2643" y="1738"/>
                    <a:pt x="2981" y="2076"/>
                    <a:pt x="3401" y="2264"/>
                  </a:cubicBezTo>
                  <a:lnTo>
                    <a:pt x="3538" y="2325"/>
                  </a:lnTo>
                  <a:lnTo>
                    <a:pt x="3401" y="2386"/>
                  </a:lnTo>
                  <a:cubicBezTo>
                    <a:pt x="2981" y="2575"/>
                    <a:pt x="2643" y="2913"/>
                    <a:pt x="2454" y="3335"/>
                  </a:cubicBezTo>
                  <a:lnTo>
                    <a:pt x="2393" y="3470"/>
                  </a:lnTo>
                  <a:lnTo>
                    <a:pt x="2332" y="3335"/>
                  </a:lnTo>
                  <a:cubicBezTo>
                    <a:pt x="2143" y="2913"/>
                    <a:pt x="1805" y="2575"/>
                    <a:pt x="1383" y="2386"/>
                  </a:cubicBezTo>
                  <a:lnTo>
                    <a:pt x="1248" y="2325"/>
                  </a:lnTo>
                  <a:lnTo>
                    <a:pt x="1383" y="2264"/>
                  </a:lnTo>
                  <a:cubicBezTo>
                    <a:pt x="1805" y="2076"/>
                    <a:pt x="2143" y="1738"/>
                    <a:pt x="2332" y="1317"/>
                  </a:cubicBezTo>
                  <a:lnTo>
                    <a:pt x="2393" y="1181"/>
                  </a:lnTo>
                  <a:close/>
                  <a:moveTo>
                    <a:pt x="2393" y="0"/>
                  </a:moveTo>
                  <a:cubicBezTo>
                    <a:pt x="2267" y="0"/>
                    <a:pt x="2141" y="68"/>
                    <a:pt x="2080" y="203"/>
                  </a:cubicBezTo>
                  <a:lnTo>
                    <a:pt x="1707" y="1035"/>
                  </a:lnTo>
                  <a:cubicBezTo>
                    <a:pt x="1586" y="1304"/>
                    <a:pt x="1372" y="1519"/>
                    <a:pt x="1103" y="1639"/>
                  </a:cubicBezTo>
                  <a:lnTo>
                    <a:pt x="271" y="2012"/>
                  </a:lnTo>
                  <a:cubicBezTo>
                    <a:pt x="1" y="2132"/>
                    <a:pt x="1" y="2517"/>
                    <a:pt x="271" y="2637"/>
                  </a:cubicBezTo>
                  <a:lnTo>
                    <a:pt x="1103" y="3010"/>
                  </a:lnTo>
                  <a:cubicBezTo>
                    <a:pt x="1372" y="3130"/>
                    <a:pt x="1586" y="3345"/>
                    <a:pt x="1707" y="3614"/>
                  </a:cubicBezTo>
                  <a:lnTo>
                    <a:pt x="2080" y="4446"/>
                  </a:lnTo>
                  <a:cubicBezTo>
                    <a:pt x="2141" y="4581"/>
                    <a:pt x="2267" y="4649"/>
                    <a:pt x="2393" y="4649"/>
                  </a:cubicBezTo>
                  <a:cubicBezTo>
                    <a:pt x="2519" y="4649"/>
                    <a:pt x="2645" y="4581"/>
                    <a:pt x="2705" y="4446"/>
                  </a:cubicBezTo>
                  <a:lnTo>
                    <a:pt x="3078" y="3614"/>
                  </a:lnTo>
                  <a:cubicBezTo>
                    <a:pt x="3198" y="3345"/>
                    <a:pt x="3413" y="3130"/>
                    <a:pt x="3681" y="3010"/>
                  </a:cubicBezTo>
                  <a:lnTo>
                    <a:pt x="4515" y="2637"/>
                  </a:lnTo>
                  <a:cubicBezTo>
                    <a:pt x="4785" y="2517"/>
                    <a:pt x="4785" y="2132"/>
                    <a:pt x="4515" y="2012"/>
                  </a:cubicBezTo>
                  <a:lnTo>
                    <a:pt x="3681" y="1639"/>
                  </a:lnTo>
                  <a:cubicBezTo>
                    <a:pt x="3413" y="1519"/>
                    <a:pt x="3198" y="1304"/>
                    <a:pt x="3078" y="1035"/>
                  </a:cubicBezTo>
                  <a:lnTo>
                    <a:pt x="2705" y="203"/>
                  </a:lnTo>
                  <a:cubicBezTo>
                    <a:pt x="2645" y="68"/>
                    <a:pt x="2519" y="0"/>
                    <a:pt x="2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1329625" y="1296475"/>
              <a:ext cx="108575" cy="105225"/>
            </a:xfrm>
            <a:custGeom>
              <a:rect b="b" l="l" r="r" t="t"/>
              <a:pathLst>
                <a:path extrusionOk="0" h="4209" w="4343">
                  <a:moveTo>
                    <a:pt x="2171" y="1181"/>
                  </a:moveTo>
                  <a:lnTo>
                    <a:pt x="2191" y="1225"/>
                  </a:lnTo>
                  <a:cubicBezTo>
                    <a:pt x="2363" y="1608"/>
                    <a:pt x="2670" y="1914"/>
                    <a:pt x="3053" y="2086"/>
                  </a:cubicBezTo>
                  <a:lnTo>
                    <a:pt x="3095" y="2105"/>
                  </a:lnTo>
                  <a:lnTo>
                    <a:pt x="3053" y="2124"/>
                  </a:lnTo>
                  <a:cubicBezTo>
                    <a:pt x="2669" y="2297"/>
                    <a:pt x="2363" y="2603"/>
                    <a:pt x="2191" y="2986"/>
                  </a:cubicBezTo>
                  <a:lnTo>
                    <a:pt x="2171" y="3029"/>
                  </a:lnTo>
                  <a:lnTo>
                    <a:pt x="2152" y="2986"/>
                  </a:lnTo>
                  <a:cubicBezTo>
                    <a:pt x="1981" y="2603"/>
                    <a:pt x="1674" y="2297"/>
                    <a:pt x="1291" y="2124"/>
                  </a:cubicBezTo>
                  <a:lnTo>
                    <a:pt x="1247" y="2105"/>
                  </a:lnTo>
                  <a:lnTo>
                    <a:pt x="1291" y="2086"/>
                  </a:lnTo>
                  <a:cubicBezTo>
                    <a:pt x="1674" y="1914"/>
                    <a:pt x="1981" y="1608"/>
                    <a:pt x="2152" y="1225"/>
                  </a:cubicBezTo>
                  <a:lnTo>
                    <a:pt x="2171" y="1181"/>
                  </a:lnTo>
                  <a:close/>
                  <a:moveTo>
                    <a:pt x="2171" y="1"/>
                  </a:moveTo>
                  <a:cubicBezTo>
                    <a:pt x="2045" y="1"/>
                    <a:pt x="1919" y="68"/>
                    <a:pt x="1859" y="203"/>
                  </a:cubicBezTo>
                  <a:lnTo>
                    <a:pt x="1527" y="943"/>
                  </a:lnTo>
                  <a:cubicBezTo>
                    <a:pt x="1424" y="1174"/>
                    <a:pt x="1241" y="1357"/>
                    <a:pt x="1011" y="1460"/>
                  </a:cubicBezTo>
                  <a:lnTo>
                    <a:pt x="271" y="1792"/>
                  </a:lnTo>
                  <a:cubicBezTo>
                    <a:pt x="1" y="1914"/>
                    <a:pt x="1" y="2295"/>
                    <a:pt x="271" y="2417"/>
                  </a:cubicBezTo>
                  <a:lnTo>
                    <a:pt x="1011" y="2748"/>
                  </a:lnTo>
                  <a:cubicBezTo>
                    <a:pt x="1241" y="2851"/>
                    <a:pt x="1425" y="3035"/>
                    <a:pt x="1528" y="3266"/>
                  </a:cubicBezTo>
                  <a:lnTo>
                    <a:pt x="1859" y="4006"/>
                  </a:lnTo>
                  <a:cubicBezTo>
                    <a:pt x="1919" y="4141"/>
                    <a:pt x="2046" y="4208"/>
                    <a:pt x="2172" y="4208"/>
                  </a:cubicBezTo>
                  <a:cubicBezTo>
                    <a:pt x="2298" y="4208"/>
                    <a:pt x="2424" y="4141"/>
                    <a:pt x="2484" y="4006"/>
                  </a:cubicBezTo>
                  <a:lnTo>
                    <a:pt x="2817" y="3266"/>
                  </a:lnTo>
                  <a:cubicBezTo>
                    <a:pt x="2918" y="3035"/>
                    <a:pt x="3103" y="2851"/>
                    <a:pt x="3333" y="2748"/>
                  </a:cubicBezTo>
                  <a:lnTo>
                    <a:pt x="4073" y="2417"/>
                  </a:lnTo>
                  <a:cubicBezTo>
                    <a:pt x="4343" y="2295"/>
                    <a:pt x="4343" y="1914"/>
                    <a:pt x="4073" y="1792"/>
                  </a:cubicBezTo>
                  <a:lnTo>
                    <a:pt x="3333" y="1460"/>
                  </a:lnTo>
                  <a:cubicBezTo>
                    <a:pt x="3103" y="1357"/>
                    <a:pt x="2918" y="1174"/>
                    <a:pt x="2815" y="943"/>
                  </a:cubicBezTo>
                  <a:lnTo>
                    <a:pt x="2484" y="203"/>
                  </a:lnTo>
                  <a:cubicBezTo>
                    <a:pt x="2424" y="68"/>
                    <a:pt x="2297" y="1"/>
                    <a:pt x="21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1047900" y="1298500"/>
              <a:ext cx="587550" cy="582400"/>
            </a:xfrm>
            <a:custGeom>
              <a:rect b="b" l="l" r="r" t="t"/>
              <a:pathLst>
                <a:path extrusionOk="0" h="23296" w="23502">
                  <a:moveTo>
                    <a:pt x="17871" y="2645"/>
                  </a:moveTo>
                  <a:lnTo>
                    <a:pt x="20710" y="5486"/>
                  </a:lnTo>
                  <a:lnTo>
                    <a:pt x="19396" y="6800"/>
                  </a:lnTo>
                  <a:lnTo>
                    <a:pt x="16556" y="3961"/>
                  </a:lnTo>
                  <a:lnTo>
                    <a:pt x="17871" y="2645"/>
                  </a:lnTo>
                  <a:close/>
                  <a:moveTo>
                    <a:pt x="16072" y="4444"/>
                  </a:moveTo>
                  <a:lnTo>
                    <a:pt x="18912" y="7285"/>
                  </a:lnTo>
                  <a:lnTo>
                    <a:pt x="16952" y="9245"/>
                  </a:lnTo>
                  <a:cubicBezTo>
                    <a:pt x="16928" y="9198"/>
                    <a:pt x="16903" y="9152"/>
                    <a:pt x="16877" y="9105"/>
                  </a:cubicBezTo>
                  <a:lnTo>
                    <a:pt x="17982" y="7633"/>
                  </a:lnTo>
                  <a:cubicBezTo>
                    <a:pt x="18085" y="7496"/>
                    <a:pt x="18072" y="7305"/>
                    <a:pt x="17952" y="7185"/>
                  </a:cubicBezTo>
                  <a:lnTo>
                    <a:pt x="16181" y="5415"/>
                  </a:lnTo>
                  <a:cubicBezTo>
                    <a:pt x="16114" y="5348"/>
                    <a:pt x="16026" y="5314"/>
                    <a:pt x="15938" y="5314"/>
                  </a:cubicBezTo>
                  <a:cubicBezTo>
                    <a:pt x="15866" y="5314"/>
                    <a:pt x="15793" y="5337"/>
                    <a:pt x="15732" y="5383"/>
                  </a:cubicBezTo>
                  <a:lnTo>
                    <a:pt x="14261" y="6488"/>
                  </a:lnTo>
                  <a:cubicBezTo>
                    <a:pt x="14210" y="6461"/>
                    <a:pt x="14160" y="6433"/>
                    <a:pt x="14109" y="6407"/>
                  </a:cubicBezTo>
                  <a:lnTo>
                    <a:pt x="16072" y="4444"/>
                  </a:lnTo>
                  <a:close/>
                  <a:moveTo>
                    <a:pt x="10292" y="9255"/>
                  </a:moveTo>
                  <a:lnTo>
                    <a:pt x="7749" y="11798"/>
                  </a:lnTo>
                  <a:cubicBezTo>
                    <a:pt x="8008" y="10517"/>
                    <a:pt x="9011" y="9514"/>
                    <a:pt x="10292" y="9255"/>
                  </a:cubicBezTo>
                  <a:close/>
                  <a:moveTo>
                    <a:pt x="11883" y="4441"/>
                  </a:moveTo>
                  <a:lnTo>
                    <a:pt x="12133" y="6195"/>
                  </a:lnTo>
                  <a:cubicBezTo>
                    <a:pt x="12152" y="6334"/>
                    <a:pt x="12255" y="6448"/>
                    <a:pt x="12390" y="6479"/>
                  </a:cubicBezTo>
                  <a:cubicBezTo>
                    <a:pt x="12731" y="6564"/>
                    <a:pt x="13064" y="6677"/>
                    <a:pt x="13386" y="6819"/>
                  </a:cubicBezTo>
                  <a:lnTo>
                    <a:pt x="13388" y="6819"/>
                  </a:lnTo>
                  <a:cubicBezTo>
                    <a:pt x="13450" y="6847"/>
                    <a:pt x="13511" y="6874"/>
                    <a:pt x="13574" y="6903"/>
                  </a:cubicBezTo>
                  <a:lnTo>
                    <a:pt x="13577" y="6905"/>
                  </a:lnTo>
                  <a:cubicBezTo>
                    <a:pt x="13635" y="6932"/>
                    <a:pt x="13693" y="6961"/>
                    <a:pt x="13749" y="6990"/>
                  </a:cubicBezTo>
                  <a:lnTo>
                    <a:pt x="13794" y="7015"/>
                  </a:lnTo>
                  <a:cubicBezTo>
                    <a:pt x="13838" y="7038"/>
                    <a:pt x="13881" y="7061"/>
                    <a:pt x="13925" y="7084"/>
                  </a:cubicBezTo>
                  <a:cubicBezTo>
                    <a:pt x="13986" y="7119"/>
                    <a:pt x="14047" y="7154"/>
                    <a:pt x="14106" y="7190"/>
                  </a:cubicBezTo>
                  <a:cubicBezTo>
                    <a:pt x="14135" y="7208"/>
                    <a:pt x="14167" y="7222"/>
                    <a:pt x="14200" y="7230"/>
                  </a:cubicBezTo>
                  <a:cubicBezTo>
                    <a:pt x="14228" y="7236"/>
                    <a:pt x="14256" y="7240"/>
                    <a:pt x="14284" y="7240"/>
                  </a:cubicBezTo>
                  <a:cubicBezTo>
                    <a:pt x="14357" y="7240"/>
                    <a:pt x="14429" y="7217"/>
                    <a:pt x="14489" y="7172"/>
                  </a:cubicBezTo>
                  <a:lnTo>
                    <a:pt x="15905" y="6107"/>
                  </a:lnTo>
                  <a:lnTo>
                    <a:pt x="17256" y="7457"/>
                  </a:lnTo>
                  <a:lnTo>
                    <a:pt x="16191" y="8875"/>
                  </a:lnTo>
                  <a:cubicBezTo>
                    <a:pt x="16108" y="8986"/>
                    <a:pt x="16099" y="9137"/>
                    <a:pt x="16172" y="9258"/>
                  </a:cubicBezTo>
                  <a:cubicBezTo>
                    <a:pt x="16208" y="9317"/>
                    <a:pt x="16243" y="9377"/>
                    <a:pt x="16278" y="9438"/>
                  </a:cubicBezTo>
                  <a:cubicBezTo>
                    <a:pt x="16300" y="9478"/>
                    <a:pt x="16323" y="9520"/>
                    <a:pt x="16345" y="9561"/>
                  </a:cubicBezTo>
                  <a:cubicBezTo>
                    <a:pt x="16353" y="9578"/>
                    <a:pt x="16362" y="9594"/>
                    <a:pt x="16371" y="9612"/>
                  </a:cubicBezTo>
                  <a:cubicBezTo>
                    <a:pt x="16398" y="9665"/>
                    <a:pt x="16426" y="9720"/>
                    <a:pt x="16453" y="9776"/>
                  </a:cubicBezTo>
                  <a:cubicBezTo>
                    <a:pt x="16453" y="9779"/>
                    <a:pt x="16455" y="9781"/>
                    <a:pt x="16456" y="9783"/>
                  </a:cubicBezTo>
                  <a:cubicBezTo>
                    <a:pt x="16485" y="9842"/>
                    <a:pt x="16513" y="9903"/>
                    <a:pt x="16539" y="9964"/>
                  </a:cubicBezTo>
                  <a:cubicBezTo>
                    <a:pt x="16540" y="9966"/>
                    <a:pt x="16540" y="9966"/>
                    <a:pt x="16540" y="9966"/>
                  </a:cubicBezTo>
                  <a:cubicBezTo>
                    <a:pt x="16684" y="10292"/>
                    <a:pt x="16799" y="10629"/>
                    <a:pt x="16884" y="10974"/>
                  </a:cubicBezTo>
                  <a:cubicBezTo>
                    <a:pt x="16916" y="11110"/>
                    <a:pt x="17029" y="11212"/>
                    <a:pt x="17167" y="11231"/>
                  </a:cubicBezTo>
                  <a:lnTo>
                    <a:pt x="18923" y="11482"/>
                  </a:lnTo>
                  <a:lnTo>
                    <a:pt x="18923" y="13391"/>
                  </a:lnTo>
                  <a:lnTo>
                    <a:pt x="17169" y="13640"/>
                  </a:lnTo>
                  <a:cubicBezTo>
                    <a:pt x="17029" y="13661"/>
                    <a:pt x="16918" y="13762"/>
                    <a:pt x="16884" y="13897"/>
                  </a:cubicBezTo>
                  <a:cubicBezTo>
                    <a:pt x="16736" y="14502"/>
                    <a:pt x="16497" y="15081"/>
                    <a:pt x="16173" y="15614"/>
                  </a:cubicBezTo>
                  <a:cubicBezTo>
                    <a:pt x="16101" y="15732"/>
                    <a:pt x="16108" y="15885"/>
                    <a:pt x="16192" y="15997"/>
                  </a:cubicBezTo>
                  <a:lnTo>
                    <a:pt x="17256" y="17414"/>
                  </a:lnTo>
                  <a:lnTo>
                    <a:pt x="15906" y="18763"/>
                  </a:lnTo>
                  <a:lnTo>
                    <a:pt x="14490" y="17700"/>
                  </a:lnTo>
                  <a:cubicBezTo>
                    <a:pt x="14429" y="17654"/>
                    <a:pt x="14357" y="17631"/>
                    <a:pt x="14284" y="17631"/>
                  </a:cubicBezTo>
                  <a:cubicBezTo>
                    <a:pt x="14223" y="17631"/>
                    <a:pt x="14161" y="17648"/>
                    <a:pt x="14106" y="17681"/>
                  </a:cubicBezTo>
                  <a:cubicBezTo>
                    <a:pt x="13575" y="18003"/>
                    <a:pt x="12996" y="18244"/>
                    <a:pt x="12391" y="18390"/>
                  </a:cubicBezTo>
                  <a:cubicBezTo>
                    <a:pt x="12255" y="18424"/>
                    <a:pt x="12153" y="18537"/>
                    <a:pt x="12133" y="18675"/>
                  </a:cubicBezTo>
                  <a:lnTo>
                    <a:pt x="11885" y="20430"/>
                  </a:lnTo>
                  <a:lnTo>
                    <a:pt x="9974" y="20430"/>
                  </a:lnTo>
                  <a:lnTo>
                    <a:pt x="9726" y="18675"/>
                  </a:lnTo>
                  <a:cubicBezTo>
                    <a:pt x="9706" y="18537"/>
                    <a:pt x="9604" y="18424"/>
                    <a:pt x="9468" y="18390"/>
                  </a:cubicBezTo>
                  <a:cubicBezTo>
                    <a:pt x="9288" y="18347"/>
                    <a:pt x="9110" y="18295"/>
                    <a:pt x="8933" y="18234"/>
                  </a:cubicBezTo>
                  <a:lnTo>
                    <a:pt x="10804" y="16362"/>
                  </a:lnTo>
                  <a:cubicBezTo>
                    <a:pt x="10848" y="16364"/>
                    <a:pt x="10888" y="16365"/>
                    <a:pt x="10929" y="16365"/>
                  </a:cubicBezTo>
                  <a:cubicBezTo>
                    <a:pt x="13096" y="16365"/>
                    <a:pt x="14858" y="14602"/>
                    <a:pt x="14858" y="12436"/>
                  </a:cubicBezTo>
                  <a:cubicBezTo>
                    <a:pt x="14858" y="12342"/>
                    <a:pt x="14853" y="12248"/>
                    <a:pt x="14846" y="12153"/>
                  </a:cubicBezTo>
                  <a:lnTo>
                    <a:pt x="14846" y="12152"/>
                  </a:lnTo>
                  <a:lnTo>
                    <a:pt x="14846" y="12145"/>
                  </a:lnTo>
                  <a:cubicBezTo>
                    <a:pt x="14842" y="12087"/>
                    <a:pt x="14837" y="12029"/>
                    <a:pt x="14830" y="11971"/>
                  </a:cubicBezTo>
                  <a:cubicBezTo>
                    <a:pt x="14609" y="10114"/>
                    <a:pt x="13089" y="8650"/>
                    <a:pt x="11206" y="8519"/>
                  </a:cubicBezTo>
                  <a:lnTo>
                    <a:pt x="11196" y="8518"/>
                  </a:lnTo>
                  <a:lnTo>
                    <a:pt x="11194" y="8518"/>
                  </a:lnTo>
                  <a:cubicBezTo>
                    <a:pt x="11107" y="8512"/>
                    <a:pt x="11019" y="8508"/>
                    <a:pt x="10930" y="8508"/>
                  </a:cubicBezTo>
                  <a:cubicBezTo>
                    <a:pt x="8764" y="8508"/>
                    <a:pt x="7002" y="10270"/>
                    <a:pt x="7002" y="12436"/>
                  </a:cubicBezTo>
                  <a:cubicBezTo>
                    <a:pt x="7002" y="12471"/>
                    <a:pt x="7002" y="12507"/>
                    <a:pt x="7005" y="12545"/>
                  </a:cubicBezTo>
                  <a:lnTo>
                    <a:pt x="6476" y="13073"/>
                  </a:lnTo>
                  <a:cubicBezTo>
                    <a:pt x="6468" y="13082"/>
                    <a:pt x="6459" y="13091"/>
                    <a:pt x="6452" y="13099"/>
                  </a:cubicBezTo>
                  <a:cubicBezTo>
                    <a:pt x="6342" y="13236"/>
                    <a:pt x="6352" y="13433"/>
                    <a:pt x="6476" y="13558"/>
                  </a:cubicBezTo>
                  <a:cubicBezTo>
                    <a:pt x="6484" y="13566"/>
                    <a:pt x="6492" y="13574"/>
                    <a:pt x="6501" y="13581"/>
                  </a:cubicBezTo>
                  <a:cubicBezTo>
                    <a:pt x="6564" y="13631"/>
                    <a:pt x="6641" y="13658"/>
                    <a:pt x="6719" y="13658"/>
                  </a:cubicBezTo>
                  <a:cubicBezTo>
                    <a:pt x="6762" y="13658"/>
                    <a:pt x="6805" y="13650"/>
                    <a:pt x="6846" y="13633"/>
                  </a:cubicBezTo>
                  <a:cubicBezTo>
                    <a:pt x="6888" y="13616"/>
                    <a:pt x="6928" y="13590"/>
                    <a:pt x="6960" y="13558"/>
                  </a:cubicBezTo>
                  <a:lnTo>
                    <a:pt x="11302" y="9214"/>
                  </a:lnTo>
                  <a:cubicBezTo>
                    <a:pt x="12784" y="9385"/>
                    <a:pt x="13973" y="10568"/>
                    <a:pt x="14150" y="12049"/>
                  </a:cubicBezTo>
                  <a:lnTo>
                    <a:pt x="13077" y="13120"/>
                  </a:lnTo>
                  <a:cubicBezTo>
                    <a:pt x="12948" y="13255"/>
                    <a:pt x="12950" y="13468"/>
                    <a:pt x="13082" y="13600"/>
                  </a:cubicBezTo>
                  <a:cubicBezTo>
                    <a:pt x="13149" y="13667"/>
                    <a:pt x="13236" y="13700"/>
                    <a:pt x="13324" y="13700"/>
                  </a:cubicBezTo>
                  <a:cubicBezTo>
                    <a:pt x="13409" y="13700"/>
                    <a:pt x="13495" y="13668"/>
                    <a:pt x="13562" y="13604"/>
                  </a:cubicBezTo>
                  <a:lnTo>
                    <a:pt x="14113" y="13051"/>
                  </a:lnTo>
                  <a:lnTo>
                    <a:pt x="14113" y="13051"/>
                  </a:lnTo>
                  <a:cubicBezTo>
                    <a:pt x="13861" y="14351"/>
                    <a:pt x="12844" y="15367"/>
                    <a:pt x="11545" y="15621"/>
                  </a:cubicBezTo>
                  <a:lnTo>
                    <a:pt x="12590" y="14576"/>
                  </a:lnTo>
                  <a:cubicBezTo>
                    <a:pt x="12725" y="14443"/>
                    <a:pt x="12725" y="14225"/>
                    <a:pt x="12591" y="14090"/>
                  </a:cubicBezTo>
                  <a:cubicBezTo>
                    <a:pt x="12524" y="14024"/>
                    <a:pt x="12436" y="13990"/>
                    <a:pt x="12349" y="13990"/>
                  </a:cubicBezTo>
                  <a:cubicBezTo>
                    <a:pt x="12260" y="13990"/>
                    <a:pt x="12172" y="14024"/>
                    <a:pt x="12105" y="14092"/>
                  </a:cubicBezTo>
                  <a:lnTo>
                    <a:pt x="5541" y="20656"/>
                  </a:lnTo>
                  <a:lnTo>
                    <a:pt x="2700" y="17816"/>
                  </a:lnTo>
                  <a:lnTo>
                    <a:pt x="5986" y="14530"/>
                  </a:lnTo>
                  <a:cubicBezTo>
                    <a:pt x="6019" y="14498"/>
                    <a:pt x="6044" y="14459"/>
                    <a:pt x="6062" y="14417"/>
                  </a:cubicBezTo>
                  <a:cubicBezTo>
                    <a:pt x="6160" y="14174"/>
                    <a:pt x="5967" y="13944"/>
                    <a:pt x="5744" y="13944"/>
                  </a:cubicBezTo>
                  <a:cubicBezTo>
                    <a:pt x="5682" y="13944"/>
                    <a:pt x="5618" y="13962"/>
                    <a:pt x="5557" y="14002"/>
                  </a:cubicBezTo>
                  <a:cubicBezTo>
                    <a:pt x="5536" y="14015"/>
                    <a:pt x="5519" y="14029"/>
                    <a:pt x="5502" y="14045"/>
                  </a:cubicBezTo>
                  <a:lnTo>
                    <a:pt x="5127" y="14421"/>
                  </a:lnTo>
                  <a:cubicBezTo>
                    <a:pt x="5068" y="14248"/>
                    <a:pt x="5016" y="14073"/>
                    <a:pt x="4973" y="13899"/>
                  </a:cubicBezTo>
                  <a:cubicBezTo>
                    <a:pt x="4940" y="13762"/>
                    <a:pt x="4827" y="13661"/>
                    <a:pt x="4689" y="13640"/>
                  </a:cubicBezTo>
                  <a:lnTo>
                    <a:pt x="2935" y="13392"/>
                  </a:lnTo>
                  <a:lnTo>
                    <a:pt x="2935" y="11480"/>
                  </a:lnTo>
                  <a:lnTo>
                    <a:pt x="4689" y="11232"/>
                  </a:lnTo>
                  <a:cubicBezTo>
                    <a:pt x="4827" y="11212"/>
                    <a:pt x="4940" y="11110"/>
                    <a:pt x="4973" y="10974"/>
                  </a:cubicBezTo>
                  <a:cubicBezTo>
                    <a:pt x="5121" y="10369"/>
                    <a:pt x="5361" y="9790"/>
                    <a:pt x="5684" y="9259"/>
                  </a:cubicBezTo>
                  <a:cubicBezTo>
                    <a:pt x="5757" y="9139"/>
                    <a:pt x="5750" y="8988"/>
                    <a:pt x="5665" y="8875"/>
                  </a:cubicBezTo>
                  <a:lnTo>
                    <a:pt x="4602" y="7459"/>
                  </a:lnTo>
                  <a:lnTo>
                    <a:pt x="5951" y="6108"/>
                  </a:lnTo>
                  <a:lnTo>
                    <a:pt x="7369" y="7173"/>
                  </a:lnTo>
                  <a:cubicBezTo>
                    <a:pt x="7429" y="7218"/>
                    <a:pt x="7501" y="7241"/>
                    <a:pt x="7573" y="7241"/>
                  </a:cubicBezTo>
                  <a:cubicBezTo>
                    <a:pt x="7635" y="7241"/>
                    <a:pt x="7697" y="7224"/>
                    <a:pt x="7752" y="7190"/>
                  </a:cubicBezTo>
                  <a:cubicBezTo>
                    <a:pt x="8284" y="6868"/>
                    <a:pt x="8863" y="6627"/>
                    <a:pt x="9468" y="6481"/>
                  </a:cubicBezTo>
                  <a:cubicBezTo>
                    <a:pt x="9603" y="6448"/>
                    <a:pt x="9706" y="6334"/>
                    <a:pt x="9725" y="6195"/>
                  </a:cubicBezTo>
                  <a:lnTo>
                    <a:pt x="9974" y="4441"/>
                  </a:lnTo>
                  <a:close/>
                  <a:moveTo>
                    <a:pt x="2361" y="18444"/>
                  </a:moveTo>
                  <a:lnTo>
                    <a:pt x="4914" y="20997"/>
                  </a:lnTo>
                  <a:lnTo>
                    <a:pt x="2889" y="21713"/>
                  </a:lnTo>
                  <a:lnTo>
                    <a:pt x="1644" y="20468"/>
                  </a:lnTo>
                  <a:lnTo>
                    <a:pt x="2361" y="18444"/>
                  </a:lnTo>
                  <a:close/>
                  <a:moveTo>
                    <a:pt x="1392" y="21183"/>
                  </a:moveTo>
                  <a:lnTo>
                    <a:pt x="2173" y="21965"/>
                  </a:lnTo>
                  <a:lnTo>
                    <a:pt x="964" y="22393"/>
                  </a:lnTo>
                  <a:lnTo>
                    <a:pt x="1392" y="21183"/>
                  </a:lnTo>
                  <a:close/>
                  <a:moveTo>
                    <a:pt x="20161" y="1"/>
                  </a:moveTo>
                  <a:cubicBezTo>
                    <a:pt x="19783" y="1"/>
                    <a:pt x="19406" y="145"/>
                    <a:pt x="19117" y="433"/>
                  </a:cubicBezTo>
                  <a:cubicBezTo>
                    <a:pt x="18984" y="566"/>
                    <a:pt x="18985" y="782"/>
                    <a:pt x="19118" y="914"/>
                  </a:cubicBezTo>
                  <a:cubicBezTo>
                    <a:pt x="19185" y="981"/>
                    <a:pt x="19272" y="1015"/>
                    <a:pt x="19360" y="1015"/>
                  </a:cubicBezTo>
                  <a:cubicBezTo>
                    <a:pt x="19447" y="1015"/>
                    <a:pt x="19534" y="982"/>
                    <a:pt x="19600" y="916"/>
                  </a:cubicBezTo>
                  <a:cubicBezTo>
                    <a:pt x="19755" y="761"/>
                    <a:pt x="19958" y="684"/>
                    <a:pt x="20161" y="684"/>
                  </a:cubicBezTo>
                  <a:cubicBezTo>
                    <a:pt x="20364" y="684"/>
                    <a:pt x="20566" y="761"/>
                    <a:pt x="20722" y="916"/>
                  </a:cubicBezTo>
                  <a:lnTo>
                    <a:pt x="22441" y="2636"/>
                  </a:lnTo>
                  <a:cubicBezTo>
                    <a:pt x="22750" y="2945"/>
                    <a:pt x="22750" y="3447"/>
                    <a:pt x="22441" y="3756"/>
                  </a:cubicBezTo>
                  <a:lnTo>
                    <a:pt x="21194" y="5003"/>
                  </a:lnTo>
                  <a:lnTo>
                    <a:pt x="18354" y="2162"/>
                  </a:lnTo>
                  <a:lnTo>
                    <a:pt x="18602" y="1915"/>
                  </a:lnTo>
                  <a:cubicBezTo>
                    <a:pt x="18740" y="1782"/>
                    <a:pt x="18743" y="1561"/>
                    <a:pt x="18606" y="1426"/>
                  </a:cubicBezTo>
                  <a:cubicBezTo>
                    <a:pt x="18540" y="1359"/>
                    <a:pt x="18452" y="1326"/>
                    <a:pt x="18365" y="1326"/>
                  </a:cubicBezTo>
                  <a:cubicBezTo>
                    <a:pt x="18275" y="1326"/>
                    <a:pt x="18185" y="1361"/>
                    <a:pt x="18117" y="1431"/>
                  </a:cubicBezTo>
                  <a:lnTo>
                    <a:pt x="13446" y="6102"/>
                  </a:lnTo>
                  <a:cubicBezTo>
                    <a:pt x="13228" y="6015"/>
                    <a:pt x="13005" y="5940"/>
                    <a:pt x="12780" y="5876"/>
                  </a:cubicBezTo>
                  <a:lnTo>
                    <a:pt x="12520" y="4052"/>
                  </a:lnTo>
                  <a:cubicBezTo>
                    <a:pt x="12497" y="3885"/>
                    <a:pt x="12354" y="3759"/>
                    <a:pt x="12185" y="3759"/>
                  </a:cubicBezTo>
                  <a:cubicBezTo>
                    <a:pt x="12184" y="3759"/>
                    <a:pt x="12183" y="3759"/>
                    <a:pt x="12182" y="3759"/>
                  </a:cubicBezTo>
                  <a:lnTo>
                    <a:pt x="9678" y="3759"/>
                  </a:lnTo>
                  <a:cubicBezTo>
                    <a:pt x="9677" y="3759"/>
                    <a:pt x="9676" y="3759"/>
                    <a:pt x="9675" y="3759"/>
                  </a:cubicBezTo>
                  <a:cubicBezTo>
                    <a:pt x="9505" y="3759"/>
                    <a:pt x="9362" y="3885"/>
                    <a:pt x="9339" y="4052"/>
                  </a:cubicBezTo>
                  <a:lnTo>
                    <a:pt x="9081" y="5876"/>
                  </a:lnTo>
                  <a:cubicBezTo>
                    <a:pt x="8564" y="6021"/>
                    <a:pt x="8066" y="6227"/>
                    <a:pt x="7599" y="6490"/>
                  </a:cubicBezTo>
                  <a:lnTo>
                    <a:pt x="6127" y="5383"/>
                  </a:lnTo>
                  <a:cubicBezTo>
                    <a:pt x="6066" y="5337"/>
                    <a:pt x="5993" y="5315"/>
                    <a:pt x="5921" y="5315"/>
                  </a:cubicBezTo>
                  <a:cubicBezTo>
                    <a:pt x="5833" y="5315"/>
                    <a:pt x="5745" y="5348"/>
                    <a:pt x="5679" y="5415"/>
                  </a:cubicBezTo>
                  <a:lnTo>
                    <a:pt x="3909" y="7186"/>
                  </a:lnTo>
                  <a:cubicBezTo>
                    <a:pt x="3787" y="7306"/>
                    <a:pt x="3774" y="7496"/>
                    <a:pt x="3877" y="7633"/>
                  </a:cubicBezTo>
                  <a:lnTo>
                    <a:pt x="4982" y="9105"/>
                  </a:lnTo>
                  <a:cubicBezTo>
                    <a:pt x="4720" y="9573"/>
                    <a:pt x="4514" y="10070"/>
                    <a:pt x="4368" y="10587"/>
                  </a:cubicBezTo>
                  <a:lnTo>
                    <a:pt x="2545" y="10845"/>
                  </a:lnTo>
                  <a:cubicBezTo>
                    <a:pt x="2377" y="10870"/>
                    <a:pt x="2252" y="11013"/>
                    <a:pt x="2252" y="11183"/>
                  </a:cubicBezTo>
                  <a:lnTo>
                    <a:pt x="2252" y="13688"/>
                  </a:lnTo>
                  <a:cubicBezTo>
                    <a:pt x="2252" y="13858"/>
                    <a:pt x="2377" y="14003"/>
                    <a:pt x="2545" y="14026"/>
                  </a:cubicBezTo>
                  <a:lnTo>
                    <a:pt x="4368" y="14286"/>
                  </a:lnTo>
                  <a:cubicBezTo>
                    <a:pt x="4432" y="14512"/>
                    <a:pt x="4509" y="14734"/>
                    <a:pt x="4596" y="14952"/>
                  </a:cubicBezTo>
                  <a:lnTo>
                    <a:pt x="1975" y="17573"/>
                  </a:lnTo>
                  <a:cubicBezTo>
                    <a:pt x="1930" y="17617"/>
                    <a:pt x="1898" y="17674"/>
                    <a:pt x="1883" y="17735"/>
                  </a:cubicBezTo>
                  <a:lnTo>
                    <a:pt x="927" y="20442"/>
                  </a:lnTo>
                  <a:lnTo>
                    <a:pt x="79" y="22840"/>
                  </a:lnTo>
                  <a:cubicBezTo>
                    <a:pt x="0" y="23062"/>
                    <a:pt x="166" y="23295"/>
                    <a:pt x="402" y="23295"/>
                  </a:cubicBezTo>
                  <a:cubicBezTo>
                    <a:pt x="441" y="23295"/>
                    <a:pt x="479" y="23289"/>
                    <a:pt x="517" y="23276"/>
                  </a:cubicBezTo>
                  <a:lnTo>
                    <a:pt x="5621" y="21472"/>
                  </a:lnTo>
                  <a:cubicBezTo>
                    <a:pt x="5681" y="21457"/>
                    <a:pt x="5738" y="21425"/>
                    <a:pt x="5783" y="21382"/>
                  </a:cubicBezTo>
                  <a:lnTo>
                    <a:pt x="8400" y="18765"/>
                  </a:lnTo>
                  <a:cubicBezTo>
                    <a:pt x="8622" y="18853"/>
                    <a:pt x="8848" y="18930"/>
                    <a:pt x="9079" y="18995"/>
                  </a:cubicBezTo>
                  <a:lnTo>
                    <a:pt x="9337" y="20819"/>
                  </a:lnTo>
                  <a:cubicBezTo>
                    <a:pt x="9362" y="20989"/>
                    <a:pt x="9506" y="21113"/>
                    <a:pt x="9677" y="21113"/>
                  </a:cubicBezTo>
                  <a:lnTo>
                    <a:pt x="12181" y="21113"/>
                  </a:lnTo>
                  <a:cubicBezTo>
                    <a:pt x="12351" y="21113"/>
                    <a:pt x="12496" y="20989"/>
                    <a:pt x="12520" y="20819"/>
                  </a:cubicBezTo>
                  <a:lnTo>
                    <a:pt x="12779" y="18997"/>
                  </a:lnTo>
                  <a:cubicBezTo>
                    <a:pt x="13295" y="18850"/>
                    <a:pt x="13791" y="18644"/>
                    <a:pt x="14260" y="18383"/>
                  </a:cubicBezTo>
                  <a:lnTo>
                    <a:pt x="15732" y="19488"/>
                  </a:lnTo>
                  <a:cubicBezTo>
                    <a:pt x="15793" y="19535"/>
                    <a:pt x="15865" y="19557"/>
                    <a:pt x="15937" y="19557"/>
                  </a:cubicBezTo>
                  <a:cubicBezTo>
                    <a:pt x="16025" y="19557"/>
                    <a:pt x="16113" y="19523"/>
                    <a:pt x="16179" y="19457"/>
                  </a:cubicBezTo>
                  <a:lnTo>
                    <a:pt x="17951" y="17687"/>
                  </a:lnTo>
                  <a:cubicBezTo>
                    <a:pt x="18071" y="17566"/>
                    <a:pt x="18084" y="17375"/>
                    <a:pt x="17982" y="17238"/>
                  </a:cubicBezTo>
                  <a:lnTo>
                    <a:pt x="16876" y="15767"/>
                  </a:lnTo>
                  <a:cubicBezTo>
                    <a:pt x="17138" y="15299"/>
                    <a:pt x="17344" y="14801"/>
                    <a:pt x="17489" y="14286"/>
                  </a:cubicBezTo>
                  <a:lnTo>
                    <a:pt x="19313" y="14026"/>
                  </a:lnTo>
                  <a:cubicBezTo>
                    <a:pt x="19481" y="14003"/>
                    <a:pt x="19607" y="13858"/>
                    <a:pt x="19607" y="13688"/>
                  </a:cubicBezTo>
                  <a:lnTo>
                    <a:pt x="19607" y="11183"/>
                  </a:lnTo>
                  <a:cubicBezTo>
                    <a:pt x="19607" y="11013"/>
                    <a:pt x="19481" y="10868"/>
                    <a:pt x="19313" y="10845"/>
                  </a:cubicBezTo>
                  <a:lnTo>
                    <a:pt x="17491" y="10585"/>
                  </a:lnTo>
                  <a:cubicBezTo>
                    <a:pt x="17425" y="10354"/>
                    <a:pt x="17347" y="10128"/>
                    <a:pt x="17259" y="9906"/>
                  </a:cubicBezTo>
                  <a:lnTo>
                    <a:pt x="22925" y="4240"/>
                  </a:lnTo>
                  <a:cubicBezTo>
                    <a:pt x="23501" y="3662"/>
                    <a:pt x="23501" y="2728"/>
                    <a:pt x="22925" y="2150"/>
                  </a:cubicBezTo>
                  <a:lnTo>
                    <a:pt x="22925" y="2152"/>
                  </a:lnTo>
                  <a:lnTo>
                    <a:pt x="21205" y="433"/>
                  </a:lnTo>
                  <a:cubicBezTo>
                    <a:pt x="20916" y="145"/>
                    <a:pt x="20538" y="1"/>
                    <a:pt x="20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" name="Google Shape;1492;p46"/>
          <p:cNvGrpSpPr/>
          <p:nvPr/>
        </p:nvGrpSpPr>
        <p:grpSpPr>
          <a:xfrm>
            <a:off x="2238959" y="1723184"/>
            <a:ext cx="716820" cy="914002"/>
            <a:chOff x="317100" y="1328300"/>
            <a:chExt cx="458325" cy="584400"/>
          </a:xfrm>
        </p:grpSpPr>
        <p:sp>
          <p:nvSpPr>
            <p:cNvPr id="1493" name="Google Shape;1493;p46"/>
            <p:cNvSpPr/>
            <p:nvPr/>
          </p:nvSpPr>
          <p:spPr>
            <a:xfrm>
              <a:off x="317100" y="1328300"/>
              <a:ext cx="458325" cy="584400"/>
            </a:xfrm>
            <a:custGeom>
              <a:rect b="b" l="l" r="r" t="t"/>
              <a:pathLst>
                <a:path extrusionOk="0" h="23376" w="18333">
                  <a:moveTo>
                    <a:pt x="17646" y="686"/>
                  </a:moveTo>
                  <a:lnTo>
                    <a:pt x="17646" y="1447"/>
                  </a:lnTo>
                  <a:lnTo>
                    <a:pt x="687" y="1447"/>
                  </a:lnTo>
                  <a:lnTo>
                    <a:pt x="687" y="686"/>
                  </a:lnTo>
                  <a:close/>
                  <a:moveTo>
                    <a:pt x="16120" y="6001"/>
                  </a:moveTo>
                  <a:lnTo>
                    <a:pt x="9167" y="8645"/>
                  </a:lnTo>
                  <a:lnTo>
                    <a:pt x="2212" y="6001"/>
                  </a:lnTo>
                  <a:close/>
                  <a:moveTo>
                    <a:pt x="687" y="6155"/>
                  </a:moveTo>
                  <a:lnTo>
                    <a:pt x="8200" y="9010"/>
                  </a:lnTo>
                  <a:lnTo>
                    <a:pt x="687" y="11865"/>
                  </a:lnTo>
                  <a:lnTo>
                    <a:pt x="687" y="6155"/>
                  </a:lnTo>
                  <a:close/>
                  <a:moveTo>
                    <a:pt x="17646" y="6157"/>
                  </a:moveTo>
                  <a:lnTo>
                    <a:pt x="17646" y="11864"/>
                  </a:lnTo>
                  <a:lnTo>
                    <a:pt x="12914" y="10068"/>
                  </a:lnTo>
                  <a:cubicBezTo>
                    <a:pt x="12876" y="10054"/>
                    <a:pt x="12838" y="10048"/>
                    <a:pt x="12800" y="10048"/>
                  </a:cubicBezTo>
                  <a:cubicBezTo>
                    <a:pt x="12661" y="10048"/>
                    <a:pt x="12531" y="10133"/>
                    <a:pt x="12479" y="10269"/>
                  </a:cubicBezTo>
                  <a:cubicBezTo>
                    <a:pt x="12414" y="10444"/>
                    <a:pt x="12499" y="10639"/>
                    <a:pt x="12672" y="10709"/>
                  </a:cubicBezTo>
                  <a:lnTo>
                    <a:pt x="16120" y="12019"/>
                  </a:lnTo>
                  <a:lnTo>
                    <a:pt x="2212" y="12019"/>
                  </a:lnTo>
                  <a:lnTo>
                    <a:pt x="9165" y="9377"/>
                  </a:lnTo>
                  <a:lnTo>
                    <a:pt x="11385" y="10220"/>
                  </a:lnTo>
                  <a:cubicBezTo>
                    <a:pt x="11424" y="10235"/>
                    <a:pt x="11465" y="10243"/>
                    <a:pt x="11507" y="10243"/>
                  </a:cubicBezTo>
                  <a:cubicBezTo>
                    <a:pt x="11672" y="10243"/>
                    <a:pt x="11814" y="10124"/>
                    <a:pt x="11843" y="9962"/>
                  </a:cubicBezTo>
                  <a:cubicBezTo>
                    <a:pt x="11874" y="9799"/>
                    <a:pt x="11782" y="9638"/>
                    <a:pt x="11629" y="9579"/>
                  </a:cubicBezTo>
                  <a:lnTo>
                    <a:pt x="10133" y="9010"/>
                  </a:lnTo>
                  <a:lnTo>
                    <a:pt x="17646" y="6157"/>
                  </a:lnTo>
                  <a:close/>
                  <a:moveTo>
                    <a:pt x="17646" y="20024"/>
                  </a:moveTo>
                  <a:lnTo>
                    <a:pt x="17646" y="22691"/>
                  </a:lnTo>
                  <a:lnTo>
                    <a:pt x="687" y="22691"/>
                  </a:lnTo>
                  <a:lnTo>
                    <a:pt x="687" y="20024"/>
                  </a:lnTo>
                  <a:close/>
                  <a:moveTo>
                    <a:pt x="345" y="1"/>
                  </a:moveTo>
                  <a:cubicBezTo>
                    <a:pt x="155" y="1"/>
                    <a:pt x="1" y="155"/>
                    <a:pt x="1" y="343"/>
                  </a:cubicBezTo>
                  <a:lnTo>
                    <a:pt x="1" y="3040"/>
                  </a:lnTo>
                  <a:cubicBezTo>
                    <a:pt x="1" y="3229"/>
                    <a:pt x="155" y="3383"/>
                    <a:pt x="343" y="3383"/>
                  </a:cubicBezTo>
                  <a:cubicBezTo>
                    <a:pt x="533" y="3383"/>
                    <a:pt x="687" y="3229"/>
                    <a:pt x="687" y="3040"/>
                  </a:cubicBezTo>
                  <a:lnTo>
                    <a:pt x="687" y="2134"/>
                  </a:lnTo>
                  <a:lnTo>
                    <a:pt x="17646" y="2134"/>
                  </a:lnTo>
                  <a:lnTo>
                    <a:pt x="17646" y="5317"/>
                  </a:lnTo>
                  <a:lnTo>
                    <a:pt x="687" y="5317"/>
                  </a:lnTo>
                  <a:lnTo>
                    <a:pt x="687" y="4410"/>
                  </a:lnTo>
                  <a:cubicBezTo>
                    <a:pt x="687" y="4221"/>
                    <a:pt x="533" y="4067"/>
                    <a:pt x="343" y="4067"/>
                  </a:cubicBezTo>
                  <a:cubicBezTo>
                    <a:pt x="155" y="4067"/>
                    <a:pt x="1" y="4221"/>
                    <a:pt x="1" y="4410"/>
                  </a:cubicBezTo>
                  <a:lnTo>
                    <a:pt x="1" y="23033"/>
                  </a:lnTo>
                  <a:cubicBezTo>
                    <a:pt x="1" y="23223"/>
                    <a:pt x="155" y="23376"/>
                    <a:pt x="343" y="23376"/>
                  </a:cubicBezTo>
                  <a:lnTo>
                    <a:pt x="17989" y="23376"/>
                  </a:lnTo>
                  <a:cubicBezTo>
                    <a:pt x="18177" y="23376"/>
                    <a:pt x="18331" y="23223"/>
                    <a:pt x="18331" y="23033"/>
                  </a:cubicBezTo>
                  <a:lnTo>
                    <a:pt x="18331" y="16901"/>
                  </a:lnTo>
                  <a:cubicBezTo>
                    <a:pt x="18331" y="16711"/>
                    <a:pt x="18177" y="16558"/>
                    <a:pt x="17989" y="16558"/>
                  </a:cubicBezTo>
                  <a:cubicBezTo>
                    <a:pt x="17799" y="16558"/>
                    <a:pt x="17645" y="16711"/>
                    <a:pt x="17645" y="16901"/>
                  </a:cubicBezTo>
                  <a:lnTo>
                    <a:pt x="17645" y="19338"/>
                  </a:lnTo>
                  <a:lnTo>
                    <a:pt x="687" y="19338"/>
                  </a:lnTo>
                  <a:lnTo>
                    <a:pt x="687" y="12705"/>
                  </a:lnTo>
                  <a:lnTo>
                    <a:pt x="17646" y="12705"/>
                  </a:lnTo>
                  <a:lnTo>
                    <a:pt x="17646" y="15528"/>
                  </a:lnTo>
                  <a:cubicBezTo>
                    <a:pt x="17646" y="15718"/>
                    <a:pt x="17800" y="15872"/>
                    <a:pt x="17989" y="15872"/>
                  </a:cubicBezTo>
                  <a:cubicBezTo>
                    <a:pt x="18179" y="15872"/>
                    <a:pt x="18333" y="15718"/>
                    <a:pt x="18333" y="15530"/>
                  </a:cubicBezTo>
                  <a:lnTo>
                    <a:pt x="18333" y="343"/>
                  </a:lnTo>
                  <a:cubicBezTo>
                    <a:pt x="18333" y="155"/>
                    <a:pt x="18179" y="1"/>
                    <a:pt x="17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459575" y="1412850"/>
              <a:ext cx="173400" cy="17150"/>
            </a:xfrm>
            <a:custGeom>
              <a:rect b="b" l="l" r="r" t="t"/>
              <a:pathLst>
                <a:path extrusionOk="0" h="686" w="6936">
                  <a:moveTo>
                    <a:pt x="6595" y="1"/>
                  </a:moveTo>
                  <a:cubicBezTo>
                    <a:pt x="6594" y="1"/>
                    <a:pt x="6594" y="1"/>
                    <a:pt x="6593" y="1"/>
                  </a:cubicBezTo>
                  <a:lnTo>
                    <a:pt x="343" y="1"/>
                  </a:lnTo>
                  <a:cubicBezTo>
                    <a:pt x="153" y="1"/>
                    <a:pt x="0" y="153"/>
                    <a:pt x="0" y="343"/>
                  </a:cubicBezTo>
                  <a:cubicBezTo>
                    <a:pt x="0" y="532"/>
                    <a:pt x="153" y="685"/>
                    <a:pt x="343" y="685"/>
                  </a:cubicBezTo>
                  <a:lnTo>
                    <a:pt x="6593" y="685"/>
                  </a:lnTo>
                  <a:cubicBezTo>
                    <a:pt x="6783" y="685"/>
                    <a:pt x="6935" y="532"/>
                    <a:pt x="6935" y="343"/>
                  </a:cubicBezTo>
                  <a:cubicBezTo>
                    <a:pt x="6935" y="154"/>
                    <a:pt x="6784" y="1"/>
                    <a:pt x="6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6"/>
            <p:cNvSpPr/>
            <p:nvPr/>
          </p:nvSpPr>
          <p:spPr>
            <a:xfrm>
              <a:off x="379200" y="1671225"/>
              <a:ext cx="81475" cy="81500"/>
            </a:xfrm>
            <a:custGeom>
              <a:rect b="b" l="l" r="r" t="t"/>
              <a:pathLst>
                <a:path extrusionOk="0" h="3260" w="3259">
                  <a:moveTo>
                    <a:pt x="2573" y="687"/>
                  </a:moveTo>
                  <a:lnTo>
                    <a:pt x="2573" y="2573"/>
                  </a:lnTo>
                  <a:lnTo>
                    <a:pt x="687" y="2573"/>
                  </a:lnTo>
                  <a:lnTo>
                    <a:pt x="687" y="687"/>
                  </a:lnTo>
                  <a:close/>
                  <a:moveTo>
                    <a:pt x="343" y="1"/>
                  </a:moveTo>
                  <a:cubicBezTo>
                    <a:pt x="154" y="1"/>
                    <a:pt x="0" y="155"/>
                    <a:pt x="0" y="345"/>
                  </a:cubicBezTo>
                  <a:lnTo>
                    <a:pt x="0" y="2917"/>
                  </a:lnTo>
                  <a:cubicBezTo>
                    <a:pt x="0" y="3106"/>
                    <a:pt x="154" y="3259"/>
                    <a:pt x="343" y="3259"/>
                  </a:cubicBezTo>
                  <a:lnTo>
                    <a:pt x="2915" y="3259"/>
                  </a:lnTo>
                  <a:cubicBezTo>
                    <a:pt x="3105" y="3259"/>
                    <a:pt x="3259" y="3106"/>
                    <a:pt x="3259" y="2917"/>
                  </a:cubicBezTo>
                  <a:lnTo>
                    <a:pt x="3259" y="345"/>
                  </a:lnTo>
                  <a:cubicBezTo>
                    <a:pt x="3259" y="155"/>
                    <a:pt x="3105" y="1"/>
                    <a:pt x="29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378975" y="1765975"/>
              <a:ext cx="81500" cy="17175"/>
            </a:xfrm>
            <a:custGeom>
              <a:rect b="b" l="l" r="r" t="t"/>
              <a:pathLst>
                <a:path extrusionOk="0" h="687" w="3260">
                  <a:moveTo>
                    <a:pt x="344" y="0"/>
                  </a:moveTo>
                  <a:cubicBezTo>
                    <a:pt x="156" y="0"/>
                    <a:pt x="1" y="154"/>
                    <a:pt x="1" y="343"/>
                  </a:cubicBezTo>
                  <a:cubicBezTo>
                    <a:pt x="1" y="533"/>
                    <a:pt x="156" y="687"/>
                    <a:pt x="344" y="687"/>
                  </a:cubicBezTo>
                  <a:cubicBezTo>
                    <a:pt x="347" y="687"/>
                    <a:pt x="349" y="687"/>
                    <a:pt x="352" y="686"/>
                  </a:cubicBezTo>
                  <a:lnTo>
                    <a:pt x="2924" y="686"/>
                  </a:lnTo>
                  <a:cubicBezTo>
                    <a:pt x="3111" y="682"/>
                    <a:pt x="3259" y="530"/>
                    <a:pt x="3259" y="343"/>
                  </a:cubicBezTo>
                  <a:cubicBezTo>
                    <a:pt x="3259" y="157"/>
                    <a:pt x="3111" y="5"/>
                    <a:pt x="2924" y="0"/>
                  </a:cubicBezTo>
                  <a:lnTo>
                    <a:pt x="352" y="0"/>
                  </a:lnTo>
                  <a:cubicBezTo>
                    <a:pt x="349" y="0"/>
                    <a:pt x="347" y="0"/>
                    <a:pt x="3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505525" y="1671225"/>
              <a:ext cx="81475" cy="81500"/>
            </a:xfrm>
            <a:custGeom>
              <a:rect b="b" l="l" r="r" t="t"/>
              <a:pathLst>
                <a:path extrusionOk="0" h="3260" w="3259">
                  <a:moveTo>
                    <a:pt x="2573" y="687"/>
                  </a:moveTo>
                  <a:lnTo>
                    <a:pt x="2573" y="2573"/>
                  </a:lnTo>
                  <a:lnTo>
                    <a:pt x="687" y="2573"/>
                  </a:lnTo>
                  <a:lnTo>
                    <a:pt x="687" y="687"/>
                  </a:lnTo>
                  <a:close/>
                  <a:moveTo>
                    <a:pt x="343" y="1"/>
                  </a:moveTo>
                  <a:cubicBezTo>
                    <a:pt x="154" y="1"/>
                    <a:pt x="0" y="155"/>
                    <a:pt x="0" y="345"/>
                  </a:cubicBezTo>
                  <a:lnTo>
                    <a:pt x="0" y="2917"/>
                  </a:lnTo>
                  <a:cubicBezTo>
                    <a:pt x="0" y="3106"/>
                    <a:pt x="154" y="3259"/>
                    <a:pt x="343" y="3259"/>
                  </a:cubicBezTo>
                  <a:lnTo>
                    <a:pt x="2915" y="3259"/>
                  </a:lnTo>
                  <a:cubicBezTo>
                    <a:pt x="3105" y="3259"/>
                    <a:pt x="3259" y="3106"/>
                    <a:pt x="3257" y="2917"/>
                  </a:cubicBezTo>
                  <a:lnTo>
                    <a:pt x="3257" y="345"/>
                  </a:lnTo>
                  <a:cubicBezTo>
                    <a:pt x="3257" y="155"/>
                    <a:pt x="3105" y="1"/>
                    <a:pt x="29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505700" y="1765975"/>
              <a:ext cx="81500" cy="17175"/>
            </a:xfrm>
            <a:custGeom>
              <a:rect b="b" l="l" r="r" t="t"/>
              <a:pathLst>
                <a:path extrusionOk="0" h="687" w="3260">
                  <a:moveTo>
                    <a:pt x="2916" y="0"/>
                  </a:moveTo>
                  <a:cubicBezTo>
                    <a:pt x="2913" y="0"/>
                    <a:pt x="2911" y="0"/>
                    <a:pt x="2908" y="0"/>
                  </a:cubicBezTo>
                  <a:lnTo>
                    <a:pt x="336" y="0"/>
                  </a:lnTo>
                  <a:cubicBezTo>
                    <a:pt x="150" y="5"/>
                    <a:pt x="1" y="157"/>
                    <a:pt x="1" y="343"/>
                  </a:cubicBezTo>
                  <a:cubicBezTo>
                    <a:pt x="1" y="530"/>
                    <a:pt x="150" y="682"/>
                    <a:pt x="336" y="686"/>
                  </a:cubicBezTo>
                  <a:lnTo>
                    <a:pt x="2908" y="686"/>
                  </a:lnTo>
                  <a:cubicBezTo>
                    <a:pt x="2911" y="687"/>
                    <a:pt x="2913" y="687"/>
                    <a:pt x="2916" y="687"/>
                  </a:cubicBezTo>
                  <a:cubicBezTo>
                    <a:pt x="3105" y="687"/>
                    <a:pt x="3259" y="533"/>
                    <a:pt x="3259" y="343"/>
                  </a:cubicBezTo>
                  <a:cubicBezTo>
                    <a:pt x="3259" y="154"/>
                    <a:pt x="3105" y="0"/>
                    <a:pt x="29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631850" y="1671225"/>
              <a:ext cx="81475" cy="81500"/>
            </a:xfrm>
            <a:custGeom>
              <a:rect b="b" l="l" r="r" t="t"/>
              <a:pathLst>
                <a:path extrusionOk="0" h="3260" w="3259">
                  <a:moveTo>
                    <a:pt x="2573" y="687"/>
                  </a:moveTo>
                  <a:lnTo>
                    <a:pt x="2573" y="2573"/>
                  </a:lnTo>
                  <a:lnTo>
                    <a:pt x="687" y="2573"/>
                  </a:lnTo>
                  <a:lnTo>
                    <a:pt x="687" y="687"/>
                  </a:lnTo>
                  <a:close/>
                  <a:moveTo>
                    <a:pt x="343" y="1"/>
                  </a:moveTo>
                  <a:cubicBezTo>
                    <a:pt x="154" y="1"/>
                    <a:pt x="1" y="155"/>
                    <a:pt x="1" y="345"/>
                  </a:cubicBezTo>
                  <a:lnTo>
                    <a:pt x="1" y="2917"/>
                  </a:lnTo>
                  <a:cubicBezTo>
                    <a:pt x="1" y="3106"/>
                    <a:pt x="154" y="3259"/>
                    <a:pt x="343" y="3259"/>
                  </a:cubicBezTo>
                  <a:lnTo>
                    <a:pt x="2915" y="3259"/>
                  </a:lnTo>
                  <a:cubicBezTo>
                    <a:pt x="3105" y="3259"/>
                    <a:pt x="3259" y="3106"/>
                    <a:pt x="3259" y="2917"/>
                  </a:cubicBezTo>
                  <a:lnTo>
                    <a:pt x="3259" y="345"/>
                  </a:lnTo>
                  <a:cubicBezTo>
                    <a:pt x="3259" y="155"/>
                    <a:pt x="3105" y="1"/>
                    <a:pt x="29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632025" y="1765975"/>
              <a:ext cx="81500" cy="17175"/>
            </a:xfrm>
            <a:custGeom>
              <a:rect b="b" l="l" r="r" t="t"/>
              <a:pathLst>
                <a:path extrusionOk="0" h="687" w="3260">
                  <a:moveTo>
                    <a:pt x="2916" y="0"/>
                  </a:moveTo>
                  <a:cubicBezTo>
                    <a:pt x="2913" y="0"/>
                    <a:pt x="2911" y="0"/>
                    <a:pt x="2908" y="0"/>
                  </a:cubicBezTo>
                  <a:lnTo>
                    <a:pt x="336" y="0"/>
                  </a:lnTo>
                  <a:cubicBezTo>
                    <a:pt x="150" y="5"/>
                    <a:pt x="1" y="157"/>
                    <a:pt x="1" y="343"/>
                  </a:cubicBezTo>
                  <a:cubicBezTo>
                    <a:pt x="1" y="530"/>
                    <a:pt x="150" y="682"/>
                    <a:pt x="336" y="686"/>
                  </a:cubicBezTo>
                  <a:lnTo>
                    <a:pt x="2908" y="686"/>
                  </a:lnTo>
                  <a:cubicBezTo>
                    <a:pt x="2911" y="687"/>
                    <a:pt x="2913" y="687"/>
                    <a:pt x="2916" y="687"/>
                  </a:cubicBezTo>
                  <a:cubicBezTo>
                    <a:pt x="3105" y="687"/>
                    <a:pt x="3259" y="533"/>
                    <a:pt x="3259" y="343"/>
                  </a:cubicBezTo>
                  <a:cubicBezTo>
                    <a:pt x="3259" y="154"/>
                    <a:pt x="3105" y="0"/>
                    <a:pt x="29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370975" y="1853675"/>
              <a:ext cx="69975" cy="17150"/>
            </a:xfrm>
            <a:custGeom>
              <a:rect b="b" l="l" r="r" t="t"/>
              <a:pathLst>
                <a:path extrusionOk="0" h="686" w="2799">
                  <a:moveTo>
                    <a:pt x="342" y="0"/>
                  </a:moveTo>
                  <a:cubicBezTo>
                    <a:pt x="154" y="0"/>
                    <a:pt x="0" y="152"/>
                    <a:pt x="0" y="343"/>
                  </a:cubicBezTo>
                  <a:cubicBezTo>
                    <a:pt x="0" y="533"/>
                    <a:pt x="154" y="685"/>
                    <a:pt x="342" y="685"/>
                  </a:cubicBezTo>
                  <a:cubicBezTo>
                    <a:pt x="344" y="685"/>
                    <a:pt x="347" y="685"/>
                    <a:pt x="350" y="685"/>
                  </a:cubicBezTo>
                  <a:lnTo>
                    <a:pt x="2448" y="685"/>
                  </a:lnTo>
                  <a:cubicBezTo>
                    <a:pt x="2450" y="685"/>
                    <a:pt x="2453" y="685"/>
                    <a:pt x="2456" y="685"/>
                  </a:cubicBezTo>
                  <a:cubicBezTo>
                    <a:pt x="2645" y="685"/>
                    <a:pt x="2799" y="533"/>
                    <a:pt x="2799" y="343"/>
                  </a:cubicBezTo>
                  <a:cubicBezTo>
                    <a:pt x="2799" y="152"/>
                    <a:pt x="2645" y="0"/>
                    <a:pt x="2456" y="0"/>
                  </a:cubicBezTo>
                  <a:cubicBezTo>
                    <a:pt x="2453" y="0"/>
                    <a:pt x="2450" y="0"/>
                    <a:pt x="2448" y="0"/>
                  </a:cubicBezTo>
                  <a:lnTo>
                    <a:pt x="350" y="0"/>
                  </a:lnTo>
                  <a:cubicBezTo>
                    <a:pt x="347" y="0"/>
                    <a:pt x="344" y="0"/>
                    <a:pt x="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464500" y="1853675"/>
              <a:ext cx="70000" cy="17150"/>
            </a:xfrm>
            <a:custGeom>
              <a:rect b="b" l="l" r="r" t="t"/>
              <a:pathLst>
                <a:path extrusionOk="0" h="686" w="2800">
                  <a:moveTo>
                    <a:pt x="342" y="0"/>
                  </a:moveTo>
                  <a:cubicBezTo>
                    <a:pt x="154" y="0"/>
                    <a:pt x="1" y="152"/>
                    <a:pt x="1" y="343"/>
                  </a:cubicBezTo>
                  <a:cubicBezTo>
                    <a:pt x="1" y="533"/>
                    <a:pt x="154" y="685"/>
                    <a:pt x="342" y="685"/>
                  </a:cubicBezTo>
                  <a:cubicBezTo>
                    <a:pt x="345" y="685"/>
                    <a:pt x="348" y="685"/>
                    <a:pt x="350" y="685"/>
                  </a:cubicBezTo>
                  <a:lnTo>
                    <a:pt x="2448" y="685"/>
                  </a:lnTo>
                  <a:cubicBezTo>
                    <a:pt x="2451" y="685"/>
                    <a:pt x="2453" y="685"/>
                    <a:pt x="2456" y="685"/>
                  </a:cubicBezTo>
                  <a:cubicBezTo>
                    <a:pt x="2645" y="685"/>
                    <a:pt x="2799" y="533"/>
                    <a:pt x="2799" y="343"/>
                  </a:cubicBezTo>
                  <a:cubicBezTo>
                    <a:pt x="2799" y="152"/>
                    <a:pt x="2645" y="0"/>
                    <a:pt x="2456" y="0"/>
                  </a:cubicBezTo>
                  <a:cubicBezTo>
                    <a:pt x="2453" y="0"/>
                    <a:pt x="2451" y="0"/>
                    <a:pt x="2448" y="0"/>
                  </a:cubicBezTo>
                  <a:lnTo>
                    <a:pt x="350" y="0"/>
                  </a:lnTo>
                  <a:cubicBezTo>
                    <a:pt x="348" y="0"/>
                    <a:pt x="345" y="0"/>
                    <a:pt x="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558450" y="1853675"/>
              <a:ext cx="69575" cy="17150"/>
            </a:xfrm>
            <a:custGeom>
              <a:rect b="b" l="l" r="r" t="t"/>
              <a:pathLst>
                <a:path extrusionOk="0" h="686" w="2783">
                  <a:moveTo>
                    <a:pt x="2440" y="0"/>
                  </a:moveTo>
                  <a:cubicBezTo>
                    <a:pt x="2437" y="0"/>
                    <a:pt x="2434" y="0"/>
                    <a:pt x="2432" y="0"/>
                  </a:cubicBezTo>
                  <a:lnTo>
                    <a:pt x="335" y="0"/>
                  </a:lnTo>
                  <a:cubicBezTo>
                    <a:pt x="148" y="5"/>
                    <a:pt x="0" y="157"/>
                    <a:pt x="0" y="343"/>
                  </a:cubicBezTo>
                  <a:cubicBezTo>
                    <a:pt x="0" y="528"/>
                    <a:pt x="148" y="681"/>
                    <a:pt x="335" y="685"/>
                  </a:cubicBezTo>
                  <a:lnTo>
                    <a:pt x="2432" y="685"/>
                  </a:lnTo>
                  <a:cubicBezTo>
                    <a:pt x="2434" y="685"/>
                    <a:pt x="2437" y="685"/>
                    <a:pt x="2440" y="685"/>
                  </a:cubicBezTo>
                  <a:cubicBezTo>
                    <a:pt x="2629" y="685"/>
                    <a:pt x="2783" y="533"/>
                    <a:pt x="2783" y="343"/>
                  </a:cubicBezTo>
                  <a:cubicBezTo>
                    <a:pt x="2783" y="152"/>
                    <a:pt x="2629" y="0"/>
                    <a:pt x="2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651975" y="1853675"/>
              <a:ext cx="69200" cy="17125"/>
            </a:xfrm>
            <a:custGeom>
              <a:rect b="b" l="l" r="r" t="t"/>
              <a:pathLst>
                <a:path extrusionOk="0" h="685" w="2768">
                  <a:moveTo>
                    <a:pt x="336" y="0"/>
                  </a:moveTo>
                  <a:cubicBezTo>
                    <a:pt x="149" y="5"/>
                    <a:pt x="1" y="157"/>
                    <a:pt x="1" y="343"/>
                  </a:cubicBezTo>
                  <a:cubicBezTo>
                    <a:pt x="1" y="528"/>
                    <a:pt x="149" y="681"/>
                    <a:pt x="336" y="685"/>
                  </a:cubicBezTo>
                  <a:lnTo>
                    <a:pt x="2434" y="685"/>
                  </a:lnTo>
                  <a:cubicBezTo>
                    <a:pt x="2619" y="681"/>
                    <a:pt x="2767" y="528"/>
                    <a:pt x="2767" y="343"/>
                  </a:cubicBezTo>
                  <a:cubicBezTo>
                    <a:pt x="2767" y="157"/>
                    <a:pt x="2619" y="5"/>
                    <a:pt x="2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5" name="Google Shape;1505;p46"/>
          <p:cNvSpPr/>
          <p:nvPr/>
        </p:nvSpPr>
        <p:spPr>
          <a:xfrm>
            <a:off x="2238959" y="3299621"/>
            <a:ext cx="912477" cy="914119"/>
          </a:xfrm>
          <a:custGeom>
            <a:rect b="b" l="l" r="r" t="t"/>
            <a:pathLst>
              <a:path extrusionOk="0" h="23379" w="23337">
                <a:moveTo>
                  <a:pt x="2677" y="686"/>
                </a:moveTo>
                <a:lnTo>
                  <a:pt x="2677" y="2678"/>
                </a:lnTo>
                <a:lnTo>
                  <a:pt x="685" y="2678"/>
                </a:lnTo>
                <a:lnTo>
                  <a:pt x="685" y="686"/>
                </a:lnTo>
                <a:close/>
                <a:moveTo>
                  <a:pt x="22651" y="686"/>
                </a:moveTo>
                <a:lnTo>
                  <a:pt x="22651" y="2678"/>
                </a:lnTo>
                <a:lnTo>
                  <a:pt x="20659" y="2678"/>
                </a:lnTo>
                <a:lnTo>
                  <a:pt x="20659" y="686"/>
                </a:lnTo>
                <a:close/>
                <a:moveTo>
                  <a:pt x="9593" y="3362"/>
                </a:moveTo>
                <a:lnTo>
                  <a:pt x="9593" y="6146"/>
                </a:lnTo>
                <a:lnTo>
                  <a:pt x="6829" y="6146"/>
                </a:lnTo>
                <a:lnTo>
                  <a:pt x="6829" y="3362"/>
                </a:lnTo>
                <a:close/>
                <a:moveTo>
                  <a:pt x="13050" y="3362"/>
                </a:moveTo>
                <a:lnTo>
                  <a:pt x="13050" y="6146"/>
                </a:lnTo>
                <a:lnTo>
                  <a:pt x="10286" y="6146"/>
                </a:lnTo>
                <a:lnTo>
                  <a:pt x="10286" y="3362"/>
                </a:lnTo>
                <a:close/>
                <a:moveTo>
                  <a:pt x="16507" y="3362"/>
                </a:moveTo>
                <a:lnTo>
                  <a:pt x="16507" y="6146"/>
                </a:lnTo>
                <a:lnTo>
                  <a:pt x="13745" y="6146"/>
                </a:lnTo>
                <a:lnTo>
                  <a:pt x="13745" y="3362"/>
                </a:lnTo>
                <a:close/>
                <a:moveTo>
                  <a:pt x="19975" y="3362"/>
                </a:moveTo>
                <a:lnTo>
                  <a:pt x="19975" y="6146"/>
                </a:lnTo>
                <a:lnTo>
                  <a:pt x="17202" y="6146"/>
                </a:lnTo>
                <a:lnTo>
                  <a:pt x="17202" y="3362"/>
                </a:lnTo>
                <a:close/>
                <a:moveTo>
                  <a:pt x="6134" y="6830"/>
                </a:moveTo>
                <a:lnTo>
                  <a:pt x="6134" y="9614"/>
                </a:lnTo>
                <a:lnTo>
                  <a:pt x="3362" y="9614"/>
                </a:lnTo>
                <a:lnTo>
                  <a:pt x="3362" y="6830"/>
                </a:lnTo>
                <a:close/>
                <a:moveTo>
                  <a:pt x="9593" y="6830"/>
                </a:moveTo>
                <a:lnTo>
                  <a:pt x="9593" y="9614"/>
                </a:lnTo>
                <a:lnTo>
                  <a:pt x="6829" y="9614"/>
                </a:lnTo>
                <a:lnTo>
                  <a:pt x="6829" y="6830"/>
                </a:lnTo>
                <a:close/>
                <a:moveTo>
                  <a:pt x="13050" y="6830"/>
                </a:moveTo>
                <a:lnTo>
                  <a:pt x="13050" y="9614"/>
                </a:lnTo>
                <a:lnTo>
                  <a:pt x="10286" y="9614"/>
                </a:lnTo>
                <a:lnTo>
                  <a:pt x="10286" y="6830"/>
                </a:lnTo>
                <a:close/>
                <a:moveTo>
                  <a:pt x="16507" y="6830"/>
                </a:moveTo>
                <a:lnTo>
                  <a:pt x="16507" y="9614"/>
                </a:lnTo>
                <a:lnTo>
                  <a:pt x="13745" y="9614"/>
                </a:lnTo>
                <a:lnTo>
                  <a:pt x="13745" y="6830"/>
                </a:lnTo>
                <a:close/>
                <a:moveTo>
                  <a:pt x="19975" y="6830"/>
                </a:moveTo>
                <a:lnTo>
                  <a:pt x="19975" y="9614"/>
                </a:lnTo>
                <a:lnTo>
                  <a:pt x="17202" y="9614"/>
                </a:lnTo>
                <a:lnTo>
                  <a:pt x="17202" y="6830"/>
                </a:lnTo>
                <a:close/>
                <a:moveTo>
                  <a:pt x="6134" y="10298"/>
                </a:moveTo>
                <a:lnTo>
                  <a:pt x="6136" y="13082"/>
                </a:lnTo>
                <a:lnTo>
                  <a:pt x="3362" y="13082"/>
                </a:lnTo>
                <a:lnTo>
                  <a:pt x="3362" y="10298"/>
                </a:lnTo>
                <a:close/>
                <a:moveTo>
                  <a:pt x="9593" y="10298"/>
                </a:moveTo>
                <a:lnTo>
                  <a:pt x="9593" y="13082"/>
                </a:lnTo>
                <a:lnTo>
                  <a:pt x="6829" y="13082"/>
                </a:lnTo>
                <a:lnTo>
                  <a:pt x="6829" y="10298"/>
                </a:lnTo>
                <a:close/>
                <a:moveTo>
                  <a:pt x="13050" y="10298"/>
                </a:moveTo>
                <a:lnTo>
                  <a:pt x="13050" y="13082"/>
                </a:lnTo>
                <a:lnTo>
                  <a:pt x="10286" y="13082"/>
                </a:lnTo>
                <a:lnTo>
                  <a:pt x="10286" y="10298"/>
                </a:lnTo>
                <a:close/>
                <a:moveTo>
                  <a:pt x="16507" y="10298"/>
                </a:moveTo>
                <a:lnTo>
                  <a:pt x="16507" y="13082"/>
                </a:lnTo>
                <a:lnTo>
                  <a:pt x="13745" y="13082"/>
                </a:lnTo>
                <a:lnTo>
                  <a:pt x="13745" y="10298"/>
                </a:lnTo>
                <a:close/>
                <a:moveTo>
                  <a:pt x="9593" y="13766"/>
                </a:moveTo>
                <a:lnTo>
                  <a:pt x="9593" y="16550"/>
                </a:lnTo>
                <a:lnTo>
                  <a:pt x="6829" y="16550"/>
                </a:lnTo>
                <a:lnTo>
                  <a:pt x="6829" y="13766"/>
                </a:lnTo>
                <a:close/>
                <a:moveTo>
                  <a:pt x="13050" y="13766"/>
                </a:moveTo>
                <a:lnTo>
                  <a:pt x="13050" y="16550"/>
                </a:lnTo>
                <a:lnTo>
                  <a:pt x="10286" y="16550"/>
                </a:lnTo>
                <a:lnTo>
                  <a:pt x="10286" y="13766"/>
                </a:lnTo>
                <a:close/>
                <a:moveTo>
                  <a:pt x="16507" y="13766"/>
                </a:moveTo>
                <a:lnTo>
                  <a:pt x="16507" y="16550"/>
                </a:lnTo>
                <a:lnTo>
                  <a:pt x="13745" y="16550"/>
                </a:lnTo>
                <a:lnTo>
                  <a:pt x="13745" y="13766"/>
                </a:lnTo>
                <a:close/>
                <a:moveTo>
                  <a:pt x="19976" y="13766"/>
                </a:moveTo>
                <a:lnTo>
                  <a:pt x="19976" y="16550"/>
                </a:lnTo>
                <a:lnTo>
                  <a:pt x="17202" y="16550"/>
                </a:lnTo>
                <a:lnTo>
                  <a:pt x="17202" y="13766"/>
                </a:lnTo>
                <a:close/>
                <a:moveTo>
                  <a:pt x="6134" y="17233"/>
                </a:moveTo>
                <a:lnTo>
                  <a:pt x="6134" y="20017"/>
                </a:lnTo>
                <a:lnTo>
                  <a:pt x="3362" y="20017"/>
                </a:lnTo>
                <a:lnTo>
                  <a:pt x="3362" y="17233"/>
                </a:lnTo>
                <a:close/>
                <a:moveTo>
                  <a:pt x="9593" y="17233"/>
                </a:moveTo>
                <a:lnTo>
                  <a:pt x="9593" y="20017"/>
                </a:lnTo>
                <a:lnTo>
                  <a:pt x="6829" y="20017"/>
                </a:lnTo>
                <a:lnTo>
                  <a:pt x="6829" y="17233"/>
                </a:lnTo>
                <a:close/>
                <a:moveTo>
                  <a:pt x="13050" y="17233"/>
                </a:moveTo>
                <a:lnTo>
                  <a:pt x="13050" y="20017"/>
                </a:lnTo>
                <a:lnTo>
                  <a:pt x="10286" y="20017"/>
                </a:lnTo>
                <a:lnTo>
                  <a:pt x="10286" y="17233"/>
                </a:lnTo>
                <a:close/>
                <a:moveTo>
                  <a:pt x="16507" y="17233"/>
                </a:moveTo>
                <a:lnTo>
                  <a:pt x="16507" y="20017"/>
                </a:lnTo>
                <a:lnTo>
                  <a:pt x="13745" y="20017"/>
                </a:lnTo>
                <a:lnTo>
                  <a:pt x="13745" y="17233"/>
                </a:lnTo>
                <a:close/>
                <a:moveTo>
                  <a:pt x="19975" y="17233"/>
                </a:moveTo>
                <a:lnTo>
                  <a:pt x="19976" y="20017"/>
                </a:lnTo>
                <a:lnTo>
                  <a:pt x="17202" y="20017"/>
                </a:lnTo>
                <a:lnTo>
                  <a:pt x="17202" y="17233"/>
                </a:lnTo>
                <a:close/>
                <a:moveTo>
                  <a:pt x="2677" y="20702"/>
                </a:moveTo>
                <a:lnTo>
                  <a:pt x="2677" y="22694"/>
                </a:lnTo>
                <a:lnTo>
                  <a:pt x="685" y="22694"/>
                </a:lnTo>
                <a:lnTo>
                  <a:pt x="685" y="20702"/>
                </a:lnTo>
                <a:close/>
                <a:moveTo>
                  <a:pt x="22651" y="20702"/>
                </a:moveTo>
                <a:lnTo>
                  <a:pt x="22651" y="22694"/>
                </a:lnTo>
                <a:lnTo>
                  <a:pt x="20659" y="22694"/>
                </a:lnTo>
                <a:lnTo>
                  <a:pt x="20659" y="20702"/>
                </a:lnTo>
                <a:close/>
                <a:moveTo>
                  <a:pt x="343" y="1"/>
                </a:moveTo>
                <a:cubicBezTo>
                  <a:pt x="154" y="1"/>
                  <a:pt x="2" y="155"/>
                  <a:pt x="2" y="343"/>
                </a:cubicBezTo>
                <a:lnTo>
                  <a:pt x="2" y="3020"/>
                </a:lnTo>
                <a:cubicBezTo>
                  <a:pt x="2" y="3209"/>
                  <a:pt x="154" y="3361"/>
                  <a:pt x="343" y="3361"/>
                </a:cubicBezTo>
                <a:lnTo>
                  <a:pt x="2677" y="3361"/>
                </a:lnTo>
                <a:lnTo>
                  <a:pt x="2677" y="4178"/>
                </a:lnTo>
                <a:cubicBezTo>
                  <a:pt x="2677" y="4366"/>
                  <a:pt x="2831" y="4520"/>
                  <a:pt x="3019" y="4520"/>
                </a:cubicBezTo>
                <a:cubicBezTo>
                  <a:pt x="3208" y="4520"/>
                  <a:pt x="3362" y="4366"/>
                  <a:pt x="3362" y="4178"/>
                </a:cubicBezTo>
                <a:lnTo>
                  <a:pt x="3362" y="3361"/>
                </a:lnTo>
                <a:lnTo>
                  <a:pt x="6134" y="3361"/>
                </a:lnTo>
                <a:lnTo>
                  <a:pt x="6134" y="6146"/>
                </a:lnTo>
                <a:lnTo>
                  <a:pt x="3362" y="6146"/>
                </a:lnTo>
                <a:lnTo>
                  <a:pt x="3362" y="5547"/>
                </a:lnTo>
                <a:cubicBezTo>
                  <a:pt x="3362" y="5359"/>
                  <a:pt x="3208" y="5206"/>
                  <a:pt x="3019" y="5206"/>
                </a:cubicBezTo>
                <a:cubicBezTo>
                  <a:pt x="2831" y="5206"/>
                  <a:pt x="2679" y="5359"/>
                  <a:pt x="2679" y="5547"/>
                </a:cubicBezTo>
                <a:lnTo>
                  <a:pt x="2679" y="14474"/>
                </a:lnTo>
                <a:cubicBezTo>
                  <a:pt x="2679" y="14662"/>
                  <a:pt x="2831" y="14816"/>
                  <a:pt x="3019" y="14816"/>
                </a:cubicBezTo>
                <a:cubicBezTo>
                  <a:pt x="3208" y="14816"/>
                  <a:pt x="3362" y="14662"/>
                  <a:pt x="3362" y="14474"/>
                </a:cubicBezTo>
                <a:lnTo>
                  <a:pt x="3362" y="13766"/>
                </a:lnTo>
                <a:lnTo>
                  <a:pt x="6134" y="13766"/>
                </a:lnTo>
                <a:lnTo>
                  <a:pt x="6134" y="16550"/>
                </a:lnTo>
                <a:lnTo>
                  <a:pt x="3362" y="16550"/>
                </a:lnTo>
                <a:lnTo>
                  <a:pt x="3362" y="15843"/>
                </a:lnTo>
                <a:cubicBezTo>
                  <a:pt x="3362" y="15655"/>
                  <a:pt x="3208" y="15501"/>
                  <a:pt x="3019" y="15501"/>
                </a:cubicBezTo>
                <a:cubicBezTo>
                  <a:pt x="2831" y="15501"/>
                  <a:pt x="2679" y="15655"/>
                  <a:pt x="2679" y="15843"/>
                </a:cubicBezTo>
                <a:lnTo>
                  <a:pt x="2679" y="20019"/>
                </a:lnTo>
                <a:lnTo>
                  <a:pt x="343" y="20019"/>
                </a:lnTo>
                <a:cubicBezTo>
                  <a:pt x="154" y="20019"/>
                  <a:pt x="2" y="20172"/>
                  <a:pt x="2" y="20361"/>
                </a:cubicBezTo>
                <a:lnTo>
                  <a:pt x="2" y="23036"/>
                </a:lnTo>
                <a:cubicBezTo>
                  <a:pt x="0" y="23226"/>
                  <a:pt x="154" y="23378"/>
                  <a:pt x="343" y="23378"/>
                </a:cubicBezTo>
                <a:lnTo>
                  <a:pt x="3019" y="23378"/>
                </a:lnTo>
                <a:cubicBezTo>
                  <a:pt x="3210" y="23378"/>
                  <a:pt x="3362" y="23225"/>
                  <a:pt x="3362" y="23036"/>
                </a:cubicBezTo>
                <a:lnTo>
                  <a:pt x="3362" y="20702"/>
                </a:lnTo>
                <a:lnTo>
                  <a:pt x="19975" y="20702"/>
                </a:lnTo>
                <a:lnTo>
                  <a:pt x="19975" y="23036"/>
                </a:lnTo>
                <a:cubicBezTo>
                  <a:pt x="19975" y="23225"/>
                  <a:pt x="20128" y="23378"/>
                  <a:pt x="20317" y="23378"/>
                </a:cubicBezTo>
                <a:lnTo>
                  <a:pt x="22994" y="23378"/>
                </a:lnTo>
                <a:cubicBezTo>
                  <a:pt x="23182" y="23378"/>
                  <a:pt x="23336" y="23225"/>
                  <a:pt x="23335" y="23036"/>
                </a:cubicBezTo>
                <a:lnTo>
                  <a:pt x="23335" y="20359"/>
                </a:lnTo>
                <a:cubicBezTo>
                  <a:pt x="23336" y="20171"/>
                  <a:pt x="23182" y="20017"/>
                  <a:pt x="22994" y="20017"/>
                </a:cubicBezTo>
                <a:lnTo>
                  <a:pt x="20659" y="20017"/>
                </a:lnTo>
                <a:lnTo>
                  <a:pt x="20659" y="12389"/>
                </a:lnTo>
                <a:cubicBezTo>
                  <a:pt x="20659" y="12200"/>
                  <a:pt x="20506" y="12047"/>
                  <a:pt x="20317" y="12047"/>
                </a:cubicBezTo>
                <a:cubicBezTo>
                  <a:pt x="20128" y="12047"/>
                  <a:pt x="19975" y="12200"/>
                  <a:pt x="19975" y="12389"/>
                </a:cubicBezTo>
                <a:lnTo>
                  <a:pt x="19975" y="13081"/>
                </a:lnTo>
                <a:lnTo>
                  <a:pt x="17202" y="13081"/>
                </a:lnTo>
                <a:lnTo>
                  <a:pt x="17202" y="10298"/>
                </a:lnTo>
                <a:lnTo>
                  <a:pt x="19975" y="10298"/>
                </a:lnTo>
                <a:lnTo>
                  <a:pt x="19975" y="11021"/>
                </a:lnTo>
                <a:cubicBezTo>
                  <a:pt x="19975" y="11209"/>
                  <a:pt x="20128" y="11363"/>
                  <a:pt x="20317" y="11363"/>
                </a:cubicBezTo>
                <a:lnTo>
                  <a:pt x="20318" y="11363"/>
                </a:lnTo>
                <a:cubicBezTo>
                  <a:pt x="20507" y="11363"/>
                  <a:pt x="20659" y="11209"/>
                  <a:pt x="20659" y="11021"/>
                </a:cubicBezTo>
                <a:lnTo>
                  <a:pt x="20659" y="3362"/>
                </a:lnTo>
                <a:lnTo>
                  <a:pt x="22994" y="3362"/>
                </a:lnTo>
                <a:cubicBezTo>
                  <a:pt x="23182" y="3362"/>
                  <a:pt x="23336" y="3209"/>
                  <a:pt x="23336" y="3020"/>
                </a:cubicBezTo>
                <a:lnTo>
                  <a:pt x="23336" y="343"/>
                </a:lnTo>
                <a:cubicBezTo>
                  <a:pt x="23336" y="155"/>
                  <a:pt x="23182" y="1"/>
                  <a:pt x="22994" y="1"/>
                </a:cubicBezTo>
                <a:lnTo>
                  <a:pt x="20318" y="1"/>
                </a:lnTo>
                <a:cubicBezTo>
                  <a:pt x="20128" y="1"/>
                  <a:pt x="19975" y="153"/>
                  <a:pt x="19975" y="343"/>
                </a:cubicBezTo>
                <a:lnTo>
                  <a:pt x="19975" y="2678"/>
                </a:lnTo>
                <a:lnTo>
                  <a:pt x="3362" y="2678"/>
                </a:lnTo>
                <a:lnTo>
                  <a:pt x="3362" y="343"/>
                </a:lnTo>
                <a:cubicBezTo>
                  <a:pt x="3362" y="155"/>
                  <a:pt x="3208" y="1"/>
                  <a:pt x="30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6" name="Google Shape;1506;p46"/>
          <p:cNvGrpSpPr/>
          <p:nvPr/>
        </p:nvGrpSpPr>
        <p:grpSpPr>
          <a:xfrm>
            <a:off x="3504742" y="3348672"/>
            <a:ext cx="914080" cy="816017"/>
            <a:chOff x="1081325" y="2201900"/>
            <a:chExt cx="584450" cy="521750"/>
          </a:xfrm>
        </p:grpSpPr>
        <p:sp>
          <p:nvSpPr>
            <p:cNvPr id="1507" name="Google Shape;1507;p46"/>
            <p:cNvSpPr/>
            <p:nvPr/>
          </p:nvSpPr>
          <p:spPr>
            <a:xfrm>
              <a:off x="1081325" y="2201900"/>
              <a:ext cx="584450" cy="263825"/>
            </a:xfrm>
            <a:custGeom>
              <a:rect b="b" l="l" r="r" t="t"/>
              <a:pathLst>
                <a:path extrusionOk="0" h="10553" w="23378">
                  <a:moveTo>
                    <a:pt x="1029" y="0"/>
                  </a:moveTo>
                  <a:cubicBezTo>
                    <a:pt x="462" y="1"/>
                    <a:pt x="2" y="461"/>
                    <a:pt x="1" y="1029"/>
                  </a:cubicBezTo>
                  <a:lnTo>
                    <a:pt x="1" y="3119"/>
                  </a:lnTo>
                  <a:cubicBezTo>
                    <a:pt x="1" y="3309"/>
                    <a:pt x="155" y="3462"/>
                    <a:pt x="343" y="3462"/>
                  </a:cubicBezTo>
                  <a:cubicBezTo>
                    <a:pt x="533" y="3462"/>
                    <a:pt x="687" y="3309"/>
                    <a:pt x="687" y="3119"/>
                  </a:cubicBezTo>
                  <a:lnTo>
                    <a:pt x="687" y="1029"/>
                  </a:lnTo>
                  <a:cubicBezTo>
                    <a:pt x="687" y="840"/>
                    <a:pt x="839" y="686"/>
                    <a:pt x="1029" y="686"/>
                  </a:cubicBezTo>
                  <a:lnTo>
                    <a:pt x="22350" y="686"/>
                  </a:lnTo>
                  <a:cubicBezTo>
                    <a:pt x="22538" y="686"/>
                    <a:pt x="22692" y="839"/>
                    <a:pt x="22692" y="1029"/>
                  </a:cubicBezTo>
                  <a:lnTo>
                    <a:pt x="22692" y="10218"/>
                  </a:lnTo>
                  <a:cubicBezTo>
                    <a:pt x="22697" y="10403"/>
                    <a:pt x="22849" y="10553"/>
                    <a:pt x="23035" y="10553"/>
                  </a:cubicBezTo>
                  <a:cubicBezTo>
                    <a:pt x="23220" y="10553"/>
                    <a:pt x="23373" y="10403"/>
                    <a:pt x="23377" y="10218"/>
                  </a:cubicBezTo>
                  <a:lnTo>
                    <a:pt x="23377" y="1029"/>
                  </a:lnTo>
                  <a:cubicBezTo>
                    <a:pt x="23377" y="461"/>
                    <a:pt x="22917" y="1"/>
                    <a:pt x="22350" y="1"/>
                  </a:cubicBezTo>
                  <a:lnTo>
                    <a:pt x="223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6"/>
            <p:cNvSpPr/>
            <p:nvPr/>
          </p:nvSpPr>
          <p:spPr>
            <a:xfrm>
              <a:off x="1081325" y="2305575"/>
              <a:ext cx="584450" cy="418075"/>
            </a:xfrm>
            <a:custGeom>
              <a:rect b="b" l="l" r="r" t="t"/>
              <a:pathLst>
                <a:path extrusionOk="0" h="16723" w="23378">
                  <a:moveTo>
                    <a:pt x="22692" y="9978"/>
                  </a:moveTo>
                  <a:lnTo>
                    <a:pt x="22692" y="12106"/>
                  </a:lnTo>
                  <a:cubicBezTo>
                    <a:pt x="22692" y="12295"/>
                    <a:pt x="22538" y="12448"/>
                    <a:pt x="22350" y="12448"/>
                  </a:cubicBezTo>
                  <a:lnTo>
                    <a:pt x="1029" y="12448"/>
                  </a:lnTo>
                  <a:cubicBezTo>
                    <a:pt x="839" y="12448"/>
                    <a:pt x="687" y="12295"/>
                    <a:pt x="687" y="12106"/>
                  </a:cubicBezTo>
                  <a:lnTo>
                    <a:pt x="687" y="9978"/>
                  </a:lnTo>
                  <a:close/>
                  <a:moveTo>
                    <a:pt x="14157" y="13133"/>
                  </a:moveTo>
                  <a:lnTo>
                    <a:pt x="14353" y="14835"/>
                  </a:lnTo>
                  <a:lnTo>
                    <a:pt x="9026" y="14835"/>
                  </a:lnTo>
                  <a:lnTo>
                    <a:pt x="9220" y="13133"/>
                  </a:lnTo>
                  <a:close/>
                  <a:moveTo>
                    <a:pt x="16326" y="15520"/>
                  </a:moveTo>
                  <a:lnTo>
                    <a:pt x="16326" y="16037"/>
                  </a:lnTo>
                  <a:lnTo>
                    <a:pt x="7052" y="16037"/>
                  </a:lnTo>
                  <a:lnTo>
                    <a:pt x="7052" y="15520"/>
                  </a:lnTo>
                  <a:close/>
                  <a:moveTo>
                    <a:pt x="345" y="1"/>
                  </a:moveTo>
                  <a:cubicBezTo>
                    <a:pt x="155" y="1"/>
                    <a:pt x="1" y="155"/>
                    <a:pt x="1" y="343"/>
                  </a:cubicBezTo>
                  <a:lnTo>
                    <a:pt x="1" y="12106"/>
                  </a:lnTo>
                  <a:cubicBezTo>
                    <a:pt x="2" y="12673"/>
                    <a:pt x="462" y="13133"/>
                    <a:pt x="1029" y="13133"/>
                  </a:cubicBezTo>
                  <a:lnTo>
                    <a:pt x="8531" y="13133"/>
                  </a:lnTo>
                  <a:lnTo>
                    <a:pt x="8335" y="14835"/>
                  </a:lnTo>
                  <a:lnTo>
                    <a:pt x="6709" y="14835"/>
                  </a:lnTo>
                  <a:cubicBezTo>
                    <a:pt x="6521" y="14835"/>
                    <a:pt x="6367" y="14989"/>
                    <a:pt x="6367" y="15177"/>
                  </a:cubicBezTo>
                  <a:lnTo>
                    <a:pt x="6367" y="16380"/>
                  </a:lnTo>
                  <a:cubicBezTo>
                    <a:pt x="6367" y="16568"/>
                    <a:pt x="6521" y="16722"/>
                    <a:pt x="6709" y="16722"/>
                  </a:cubicBezTo>
                  <a:lnTo>
                    <a:pt x="16669" y="16722"/>
                  </a:lnTo>
                  <a:cubicBezTo>
                    <a:pt x="16859" y="16722"/>
                    <a:pt x="17011" y="16568"/>
                    <a:pt x="17011" y="16380"/>
                  </a:cubicBezTo>
                  <a:lnTo>
                    <a:pt x="17011" y="15177"/>
                  </a:lnTo>
                  <a:cubicBezTo>
                    <a:pt x="17011" y="14989"/>
                    <a:pt x="16859" y="14835"/>
                    <a:pt x="16669" y="14835"/>
                  </a:cubicBezTo>
                  <a:lnTo>
                    <a:pt x="15042" y="14835"/>
                  </a:lnTo>
                  <a:lnTo>
                    <a:pt x="14848" y="13133"/>
                  </a:lnTo>
                  <a:lnTo>
                    <a:pt x="22350" y="13133"/>
                  </a:lnTo>
                  <a:cubicBezTo>
                    <a:pt x="22917" y="13133"/>
                    <a:pt x="23377" y="12673"/>
                    <a:pt x="23377" y="12106"/>
                  </a:cubicBezTo>
                  <a:lnTo>
                    <a:pt x="23377" y="7442"/>
                  </a:lnTo>
                  <a:cubicBezTo>
                    <a:pt x="23377" y="7252"/>
                    <a:pt x="23225" y="7099"/>
                    <a:pt x="23035" y="7099"/>
                  </a:cubicBezTo>
                  <a:lnTo>
                    <a:pt x="23035" y="7098"/>
                  </a:lnTo>
                  <a:cubicBezTo>
                    <a:pt x="22846" y="7098"/>
                    <a:pt x="22692" y="7252"/>
                    <a:pt x="22692" y="7442"/>
                  </a:cubicBezTo>
                  <a:lnTo>
                    <a:pt x="22692" y="9293"/>
                  </a:lnTo>
                  <a:lnTo>
                    <a:pt x="687" y="9293"/>
                  </a:lnTo>
                  <a:lnTo>
                    <a:pt x="687" y="343"/>
                  </a:lnTo>
                  <a:cubicBezTo>
                    <a:pt x="687" y="155"/>
                    <a:pt x="533" y="1"/>
                    <a:pt x="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6"/>
            <p:cNvSpPr/>
            <p:nvPr/>
          </p:nvSpPr>
          <p:spPr>
            <a:xfrm>
              <a:off x="1209150" y="2241675"/>
              <a:ext cx="328650" cy="278975"/>
            </a:xfrm>
            <a:custGeom>
              <a:rect b="b" l="l" r="r" t="t"/>
              <a:pathLst>
                <a:path extrusionOk="0" h="11159" w="13146">
                  <a:moveTo>
                    <a:pt x="6816" y="685"/>
                  </a:moveTo>
                  <a:lnTo>
                    <a:pt x="6816" y="977"/>
                  </a:lnTo>
                  <a:lnTo>
                    <a:pt x="6816" y="1187"/>
                  </a:lnTo>
                  <a:lnTo>
                    <a:pt x="6316" y="1187"/>
                  </a:lnTo>
                  <a:lnTo>
                    <a:pt x="6316" y="685"/>
                  </a:lnTo>
                  <a:close/>
                  <a:moveTo>
                    <a:pt x="941" y="710"/>
                  </a:moveTo>
                  <a:cubicBezTo>
                    <a:pt x="1069" y="710"/>
                    <a:pt x="1193" y="810"/>
                    <a:pt x="1193" y="961"/>
                  </a:cubicBezTo>
                  <a:cubicBezTo>
                    <a:pt x="1193" y="1099"/>
                    <a:pt x="1080" y="1210"/>
                    <a:pt x="942" y="1210"/>
                  </a:cubicBezTo>
                  <a:cubicBezTo>
                    <a:pt x="718" y="1210"/>
                    <a:pt x="607" y="942"/>
                    <a:pt x="765" y="784"/>
                  </a:cubicBezTo>
                  <a:cubicBezTo>
                    <a:pt x="816" y="733"/>
                    <a:pt x="879" y="710"/>
                    <a:pt x="941" y="710"/>
                  </a:cubicBezTo>
                  <a:close/>
                  <a:moveTo>
                    <a:pt x="12190" y="710"/>
                  </a:moveTo>
                  <a:cubicBezTo>
                    <a:pt x="12413" y="710"/>
                    <a:pt x="12525" y="980"/>
                    <a:pt x="12367" y="1138"/>
                  </a:cubicBezTo>
                  <a:cubicBezTo>
                    <a:pt x="12316" y="1189"/>
                    <a:pt x="12253" y="1212"/>
                    <a:pt x="12192" y="1212"/>
                  </a:cubicBezTo>
                  <a:cubicBezTo>
                    <a:pt x="12064" y="1212"/>
                    <a:pt x="11940" y="1112"/>
                    <a:pt x="11940" y="961"/>
                  </a:cubicBezTo>
                  <a:cubicBezTo>
                    <a:pt x="11940" y="823"/>
                    <a:pt x="12052" y="710"/>
                    <a:pt x="12190" y="710"/>
                  </a:cubicBezTo>
                  <a:close/>
                  <a:moveTo>
                    <a:pt x="6564" y="6227"/>
                  </a:moveTo>
                  <a:cubicBezTo>
                    <a:pt x="6678" y="6227"/>
                    <a:pt x="6787" y="6316"/>
                    <a:pt x="6788" y="6449"/>
                  </a:cubicBezTo>
                  <a:cubicBezTo>
                    <a:pt x="6788" y="6572"/>
                    <a:pt x="6688" y="6671"/>
                    <a:pt x="6567" y="6671"/>
                  </a:cubicBezTo>
                  <a:cubicBezTo>
                    <a:pt x="6368" y="6671"/>
                    <a:pt x="6269" y="6433"/>
                    <a:pt x="6408" y="6292"/>
                  </a:cubicBezTo>
                  <a:cubicBezTo>
                    <a:pt x="6454" y="6247"/>
                    <a:pt x="6510" y="6227"/>
                    <a:pt x="6564" y="6227"/>
                  </a:cubicBezTo>
                  <a:close/>
                  <a:moveTo>
                    <a:pt x="1193" y="6931"/>
                  </a:moveTo>
                  <a:lnTo>
                    <a:pt x="1193" y="7431"/>
                  </a:lnTo>
                  <a:lnTo>
                    <a:pt x="692" y="7431"/>
                  </a:lnTo>
                  <a:lnTo>
                    <a:pt x="692" y="6931"/>
                  </a:lnTo>
                  <a:close/>
                  <a:moveTo>
                    <a:pt x="12462" y="6931"/>
                  </a:moveTo>
                  <a:lnTo>
                    <a:pt x="12461" y="7431"/>
                  </a:lnTo>
                  <a:lnTo>
                    <a:pt x="11959" y="7431"/>
                  </a:lnTo>
                  <a:lnTo>
                    <a:pt x="11959" y="6931"/>
                  </a:lnTo>
                  <a:close/>
                  <a:moveTo>
                    <a:pt x="8686" y="9654"/>
                  </a:moveTo>
                  <a:lnTo>
                    <a:pt x="8686" y="10472"/>
                  </a:lnTo>
                  <a:lnTo>
                    <a:pt x="4445" y="10472"/>
                  </a:lnTo>
                  <a:lnTo>
                    <a:pt x="4445" y="9654"/>
                  </a:lnTo>
                  <a:close/>
                  <a:moveTo>
                    <a:pt x="5973" y="0"/>
                  </a:moveTo>
                  <a:cubicBezTo>
                    <a:pt x="5783" y="0"/>
                    <a:pt x="5631" y="154"/>
                    <a:pt x="5631" y="343"/>
                  </a:cubicBezTo>
                  <a:lnTo>
                    <a:pt x="5631" y="636"/>
                  </a:lnTo>
                  <a:lnTo>
                    <a:pt x="1818" y="636"/>
                  </a:lnTo>
                  <a:cubicBezTo>
                    <a:pt x="1680" y="265"/>
                    <a:pt x="1327" y="28"/>
                    <a:pt x="943" y="28"/>
                  </a:cubicBezTo>
                  <a:cubicBezTo>
                    <a:pt x="891" y="28"/>
                    <a:pt x="838" y="32"/>
                    <a:pt x="785" y="41"/>
                  </a:cubicBezTo>
                  <a:cubicBezTo>
                    <a:pt x="344" y="117"/>
                    <a:pt x="18" y="497"/>
                    <a:pt x="9" y="945"/>
                  </a:cubicBezTo>
                  <a:cubicBezTo>
                    <a:pt x="0" y="1393"/>
                    <a:pt x="312" y="1783"/>
                    <a:pt x="752" y="1876"/>
                  </a:cubicBezTo>
                  <a:cubicBezTo>
                    <a:pt x="816" y="1890"/>
                    <a:pt x="880" y="1896"/>
                    <a:pt x="943" y="1896"/>
                  </a:cubicBezTo>
                  <a:cubicBezTo>
                    <a:pt x="1313" y="1896"/>
                    <a:pt x="1658" y="1675"/>
                    <a:pt x="1805" y="1321"/>
                  </a:cubicBezTo>
                  <a:lnTo>
                    <a:pt x="3727" y="1321"/>
                  </a:lnTo>
                  <a:cubicBezTo>
                    <a:pt x="1901" y="2309"/>
                    <a:pt x="717" y="4173"/>
                    <a:pt x="600" y="6246"/>
                  </a:cubicBezTo>
                  <a:lnTo>
                    <a:pt x="350" y="6246"/>
                  </a:lnTo>
                  <a:cubicBezTo>
                    <a:pt x="349" y="6246"/>
                    <a:pt x="348" y="6246"/>
                    <a:pt x="347" y="6246"/>
                  </a:cubicBezTo>
                  <a:cubicBezTo>
                    <a:pt x="159" y="6246"/>
                    <a:pt x="8" y="6399"/>
                    <a:pt x="8" y="6588"/>
                  </a:cubicBezTo>
                  <a:lnTo>
                    <a:pt x="8" y="7774"/>
                  </a:lnTo>
                  <a:cubicBezTo>
                    <a:pt x="6" y="7964"/>
                    <a:pt x="160" y="8116"/>
                    <a:pt x="350" y="8116"/>
                  </a:cubicBezTo>
                  <a:lnTo>
                    <a:pt x="1535" y="8116"/>
                  </a:lnTo>
                  <a:cubicBezTo>
                    <a:pt x="1725" y="8116"/>
                    <a:pt x="1878" y="7964"/>
                    <a:pt x="1878" y="7774"/>
                  </a:cubicBezTo>
                  <a:lnTo>
                    <a:pt x="1878" y="6588"/>
                  </a:lnTo>
                  <a:cubicBezTo>
                    <a:pt x="1878" y="6398"/>
                    <a:pt x="1725" y="6246"/>
                    <a:pt x="1535" y="6246"/>
                  </a:cubicBezTo>
                  <a:lnTo>
                    <a:pt x="1286" y="6246"/>
                  </a:lnTo>
                  <a:cubicBezTo>
                    <a:pt x="1441" y="3816"/>
                    <a:pt x="3234" y="1804"/>
                    <a:pt x="5631" y="1373"/>
                  </a:cubicBezTo>
                  <a:lnTo>
                    <a:pt x="5631" y="1528"/>
                  </a:lnTo>
                  <a:cubicBezTo>
                    <a:pt x="5631" y="1718"/>
                    <a:pt x="5783" y="1872"/>
                    <a:pt x="5973" y="1872"/>
                  </a:cubicBezTo>
                  <a:lnTo>
                    <a:pt x="5977" y="1872"/>
                  </a:lnTo>
                  <a:lnTo>
                    <a:pt x="4662" y="4081"/>
                  </a:lnTo>
                  <a:cubicBezTo>
                    <a:pt x="4569" y="4244"/>
                    <a:pt x="4624" y="4450"/>
                    <a:pt x="4784" y="4546"/>
                  </a:cubicBezTo>
                  <a:cubicBezTo>
                    <a:pt x="4839" y="4579"/>
                    <a:pt x="4899" y="4594"/>
                    <a:pt x="4959" y="4594"/>
                  </a:cubicBezTo>
                  <a:cubicBezTo>
                    <a:pt x="5074" y="4594"/>
                    <a:pt x="5186" y="4537"/>
                    <a:pt x="5251" y="4433"/>
                  </a:cubicBezTo>
                  <a:lnTo>
                    <a:pt x="6224" y="2798"/>
                  </a:lnTo>
                  <a:lnTo>
                    <a:pt x="6224" y="5611"/>
                  </a:lnTo>
                  <a:cubicBezTo>
                    <a:pt x="5822" y="5775"/>
                    <a:pt x="5593" y="6198"/>
                    <a:pt x="5676" y="6625"/>
                  </a:cubicBezTo>
                  <a:cubicBezTo>
                    <a:pt x="5760" y="7050"/>
                    <a:pt x="6133" y="7356"/>
                    <a:pt x="6567" y="7356"/>
                  </a:cubicBezTo>
                  <a:cubicBezTo>
                    <a:pt x="6999" y="7356"/>
                    <a:pt x="7372" y="7050"/>
                    <a:pt x="7456" y="6625"/>
                  </a:cubicBezTo>
                  <a:cubicBezTo>
                    <a:pt x="7539" y="6198"/>
                    <a:pt x="7309" y="5775"/>
                    <a:pt x="6909" y="5611"/>
                  </a:cubicBezTo>
                  <a:lnTo>
                    <a:pt x="6909" y="2798"/>
                  </a:lnTo>
                  <a:lnTo>
                    <a:pt x="9420" y="7016"/>
                  </a:lnTo>
                  <a:lnTo>
                    <a:pt x="8260" y="8969"/>
                  </a:lnTo>
                  <a:lnTo>
                    <a:pt x="4872" y="8969"/>
                  </a:lnTo>
                  <a:lnTo>
                    <a:pt x="3711" y="7016"/>
                  </a:lnTo>
                  <a:lnTo>
                    <a:pt x="4528" y="5647"/>
                  </a:lnTo>
                  <a:cubicBezTo>
                    <a:pt x="4624" y="5484"/>
                    <a:pt x="4572" y="5274"/>
                    <a:pt x="4408" y="5177"/>
                  </a:cubicBezTo>
                  <a:cubicBezTo>
                    <a:pt x="4353" y="5144"/>
                    <a:pt x="4292" y="5128"/>
                    <a:pt x="4233" y="5128"/>
                  </a:cubicBezTo>
                  <a:cubicBezTo>
                    <a:pt x="4116" y="5128"/>
                    <a:pt x="4003" y="5188"/>
                    <a:pt x="3939" y="5296"/>
                  </a:cubicBezTo>
                  <a:lnTo>
                    <a:pt x="3019" y="6841"/>
                  </a:lnTo>
                  <a:cubicBezTo>
                    <a:pt x="2956" y="6948"/>
                    <a:pt x="2956" y="7083"/>
                    <a:pt x="3019" y="7190"/>
                  </a:cubicBezTo>
                  <a:lnTo>
                    <a:pt x="4077" y="8971"/>
                  </a:lnTo>
                  <a:cubicBezTo>
                    <a:pt x="3899" y="8984"/>
                    <a:pt x="3761" y="9132"/>
                    <a:pt x="3761" y="9311"/>
                  </a:cubicBezTo>
                  <a:lnTo>
                    <a:pt x="3761" y="10814"/>
                  </a:lnTo>
                  <a:cubicBezTo>
                    <a:pt x="3759" y="11003"/>
                    <a:pt x="3913" y="11157"/>
                    <a:pt x="4102" y="11158"/>
                  </a:cubicBezTo>
                  <a:lnTo>
                    <a:pt x="9028" y="11158"/>
                  </a:lnTo>
                  <a:cubicBezTo>
                    <a:pt x="9219" y="11158"/>
                    <a:pt x="9371" y="11005"/>
                    <a:pt x="9371" y="10816"/>
                  </a:cubicBezTo>
                  <a:lnTo>
                    <a:pt x="9371" y="9313"/>
                  </a:lnTo>
                  <a:cubicBezTo>
                    <a:pt x="9371" y="9133"/>
                    <a:pt x="9233" y="8985"/>
                    <a:pt x="9055" y="8971"/>
                  </a:cubicBezTo>
                  <a:lnTo>
                    <a:pt x="10112" y="7192"/>
                  </a:lnTo>
                  <a:cubicBezTo>
                    <a:pt x="10176" y="7085"/>
                    <a:pt x="10176" y="6950"/>
                    <a:pt x="10112" y="6842"/>
                  </a:cubicBezTo>
                  <a:lnTo>
                    <a:pt x="7154" y="1872"/>
                  </a:lnTo>
                  <a:lnTo>
                    <a:pt x="7158" y="1872"/>
                  </a:lnTo>
                  <a:cubicBezTo>
                    <a:pt x="7348" y="1872"/>
                    <a:pt x="7501" y="1718"/>
                    <a:pt x="7501" y="1530"/>
                  </a:cubicBezTo>
                  <a:lnTo>
                    <a:pt x="7501" y="1373"/>
                  </a:lnTo>
                  <a:cubicBezTo>
                    <a:pt x="9897" y="1804"/>
                    <a:pt x="11692" y="3816"/>
                    <a:pt x="11846" y="6246"/>
                  </a:cubicBezTo>
                  <a:lnTo>
                    <a:pt x="11617" y="6246"/>
                  </a:lnTo>
                  <a:cubicBezTo>
                    <a:pt x="11428" y="6246"/>
                    <a:pt x="11274" y="6400"/>
                    <a:pt x="11274" y="6588"/>
                  </a:cubicBezTo>
                  <a:lnTo>
                    <a:pt x="11274" y="7774"/>
                  </a:lnTo>
                  <a:cubicBezTo>
                    <a:pt x="11274" y="7964"/>
                    <a:pt x="11428" y="8118"/>
                    <a:pt x="11617" y="8118"/>
                  </a:cubicBezTo>
                  <a:lnTo>
                    <a:pt x="12803" y="8118"/>
                  </a:lnTo>
                  <a:cubicBezTo>
                    <a:pt x="12992" y="8118"/>
                    <a:pt x="13146" y="7964"/>
                    <a:pt x="13146" y="7774"/>
                  </a:cubicBezTo>
                  <a:lnTo>
                    <a:pt x="13146" y="6588"/>
                  </a:lnTo>
                  <a:cubicBezTo>
                    <a:pt x="13146" y="6398"/>
                    <a:pt x="12992" y="6246"/>
                    <a:pt x="12803" y="6246"/>
                  </a:cubicBezTo>
                  <a:lnTo>
                    <a:pt x="12532" y="6246"/>
                  </a:lnTo>
                  <a:cubicBezTo>
                    <a:pt x="12415" y="4171"/>
                    <a:pt x="11231" y="2307"/>
                    <a:pt x="9404" y="1321"/>
                  </a:cubicBezTo>
                  <a:lnTo>
                    <a:pt x="11326" y="1321"/>
                  </a:lnTo>
                  <a:cubicBezTo>
                    <a:pt x="11474" y="1677"/>
                    <a:pt x="11820" y="1899"/>
                    <a:pt x="12192" y="1899"/>
                  </a:cubicBezTo>
                  <a:cubicBezTo>
                    <a:pt x="12255" y="1899"/>
                    <a:pt x="12319" y="1893"/>
                    <a:pt x="12383" y="1879"/>
                  </a:cubicBezTo>
                  <a:cubicBezTo>
                    <a:pt x="12824" y="1786"/>
                    <a:pt x="13136" y="1395"/>
                    <a:pt x="13127" y="945"/>
                  </a:cubicBezTo>
                  <a:cubicBezTo>
                    <a:pt x="13120" y="495"/>
                    <a:pt x="12792" y="114"/>
                    <a:pt x="12348" y="38"/>
                  </a:cubicBezTo>
                  <a:cubicBezTo>
                    <a:pt x="12295" y="29"/>
                    <a:pt x="12243" y="25"/>
                    <a:pt x="12191" y="25"/>
                  </a:cubicBezTo>
                  <a:cubicBezTo>
                    <a:pt x="11806" y="25"/>
                    <a:pt x="11451" y="264"/>
                    <a:pt x="11313" y="636"/>
                  </a:cubicBezTo>
                  <a:lnTo>
                    <a:pt x="7502" y="636"/>
                  </a:lnTo>
                  <a:lnTo>
                    <a:pt x="7502" y="343"/>
                  </a:lnTo>
                  <a:cubicBezTo>
                    <a:pt x="7502" y="154"/>
                    <a:pt x="7348" y="0"/>
                    <a:pt x="7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0" name="Google Shape;1510;p46"/>
          <p:cNvGrpSpPr/>
          <p:nvPr/>
        </p:nvGrpSpPr>
        <p:grpSpPr>
          <a:xfrm>
            <a:off x="4772128" y="3370255"/>
            <a:ext cx="914705" cy="772851"/>
            <a:chOff x="1818675" y="2216550"/>
            <a:chExt cx="584850" cy="494150"/>
          </a:xfrm>
        </p:grpSpPr>
        <p:sp>
          <p:nvSpPr>
            <p:cNvPr id="1511" name="Google Shape;1511;p46"/>
            <p:cNvSpPr/>
            <p:nvPr/>
          </p:nvSpPr>
          <p:spPr>
            <a:xfrm>
              <a:off x="1953675" y="2430225"/>
              <a:ext cx="180025" cy="280425"/>
            </a:xfrm>
            <a:custGeom>
              <a:rect b="b" l="l" r="r" t="t"/>
              <a:pathLst>
                <a:path extrusionOk="0" h="11217" w="7201">
                  <a:moveTo>
                    <a:pt x="2511" y="0"/>
                  </a:moveTo>
                  <a:cubicBezTo>
                    <a:pt x="2394" y="0"/>
                    <a:pt x="2280" y="60"/>
                    <a:pt x="2216" y="168"/>
                  </a:cubicBezTo>
                  <a:lnTo>
                    <a:pt x="66" y="3779"/>
                  </a:lnTo>
                  <a:cubicBezTo>
                    <a:pt x="1" y="3888"/>
                    <a:pt x="1" y="4021"/>
                    <a:pt x="66" y="4130"/>
                  </a:cubicBezTo>
                  <a:lnTo>
                    <a:pt x="2242" y="7793"/>
                  </a:lnTo>
                  <a:lnTo>
                    <a:pt x="1797" y="7793"/>
                  </a:lnTo>
                  <a:cubicBezTo>
                    <a:pt x="1608" y="7793"/>
                    <a:pt x="1454" y="7947"/>
                    <a:pt x="1454" y="8135"/>
                  </a:cubicBezTo>
                  <a:lnTo>
                    <a:pt x="1454" y="10874"/>
                  </a:lnTo>
                  <a:cubicBezTo>
                    <a:pt x="1454" y="11063"/>
                    <a:pt x="1608" y="11217"/>
                    <a:pt x="1797" y="11217"/>
                  </a:cubicBezTo>
                  <a:lnTo>
                    <a:pt x="2922" y="11217"/>
                  </a:lnTo>
                  <a:cubicBezTo>
                    <a:pt x="3110" y="11213"/>
                    <a:pt x="3258" y="11060"/>
                    <a:pt x="3258" y="10874"/>
                  </a:cubicBezTo>
                  <a:cubicBezTo>
                    <a:pt x="3258" y="10687"/>
                    <a:pt x="3110" y="10535"/>
                    <a:pt x="2922" y="10531"/>
                  </a:cubicBezTo>
                  <a:lnTo>
                    <a:pt x="2139" y="10531"/>
                  </a:lnTo>
                  <a:lnTo>
                    <a:pt x="2139" y="8479"/>
                  </a:lnTo>
                  <a:lnTo>
                    <a:pt x="6858" y="8479"/>
                  </a:lnTo>
                  <a:cubicBezTo>
                    <a:pt x="7047" y="8479"/>
                    <a:pt x="7201" y="8325"/>
                    <a:pt x="7201" y="8137"/>
                  </a:cubicBezTo>
                  <a:cubicBezTo>
                    <a:pt x="7201" y="7947"/>
                    <a:pt x="7047" y="7793"/>
                    <a:pt x="6858" y="7793"/>
                  </a:cubicBezTo>
                  <a:lnTo>
                    <a:pt x="3040" y="7793"/>
                  </a:lnTo>
                  <a:lnTo>
                    <a:pt x="759" y="3954"/>
                  </a:lnTo>
                  <a:lnTo>
                    <a:pt x="2805" y="519"/>
                  </a:lnTo>
                  <a:cubicBezTo>
                    <a:pt x="2902" y="356"/>
                    <a:pt x="2849" y="146"/>
                    <a:pt x="2686" y="49"/>
                  </a:cubicBezTo>
                  <a:cubicBezTo>
                    <a:pt x="2631" y="16"/>
                    <a:pt x="2571" y="0"/>
                    <a:pt x="25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1818675" y="2216550"/>
              <a:ext cx="584850" cy="494150"/>
            </a:xfrm>
            <a:custGeom>
              <a:rect b="b" l="l" r="r" t="t"/>
              <a:pathLst>
                <a:path extrusionOk="0" h="19766" w="23394">
                  <a:moveTo>
                    <a:pt x="12424" y="686"/>
                  </a:moveTo>
                  <a:lnTo>
                    <a:pt x="12424" y="1499"/>
                  </a:lnTo>
                  <a:lnTo>
                    <a:pt x="12424" y="2160"/>
                  </a:lnTo>
                  <a:lnTo>
                    <a:pt x="10948" y="2160"/>
                  </a:lnTo>
                  <a:lnTo>
                    <a:pt x="10948" y="686"/>
                  </a:lnTo>
                  <a:close/>
                  <a:moveTo>
                    <a:pt x="1439" y="731"/>
                  </a:moveTo>
                  <a:cubicBezTo>
                    <a:pt x="1534" y="731"/>
                    <a:pt x="1630" y="750"/>
                    <a:pt x="1722" y="788"/>
                  </a:cubicBezTo>
                  <a:cubicBezTo>
                    <a:pt x="1997" y="901"/>
                    <a:pt x="2177" y="1171"/>
                    <a:pt x="2177" y="1468"/>
                  </a:cubicBezTo>
                  <a:cubicBezTo>
                    <a:pt x="2177" y="1876"/>
                    <a:pt x="1846" y="2205"/>
                    <a:pt x="1440" y="2205"/>
                  </a:cubicBezTo>
                  <a:cubicBezTo>
                    <a:pt x="1141" y="2205"/>
                    <a:pt x="873" y="2027"/>
                    <a:pt x="758" y="1751"/>
                  </a:cubicBezTo>
                  <a:cubicBezTo>
                    <a:pt x="645" y="1476"/>
                    <a:pt x="707" y="1158"/>
                    <a:pt x="918" y="947"/>
                  </a:cubicBezTo>
                  <a:cubicBezTo>
                    <a:pt x="1059" y="806"/>
                    <a:pt x="1247" y="731"/>
                    <a:pt x="1439" y="731"/>
                  </a:cubicBezTo>
                  <a:close/>
                  <a:moveTo>
                    <a:pt x="21932" y="731"/>
                  </a:moveTo>
                  <a:cubicBezTo>
                    <a:pt x="22230" y="731"/>
                    <a:pt x="22499" y="911"/>
                    <a:pt x="22614" y="1187"/>
                  </a:cubicBezTo>
                  <a:cubicBezTo>
                    <a:pt x="22727" y="1461"/>
                    <a:pt x="22665" y="1779"/>
                    <a:pt x="22454" y="1991"/>
                  </a:cubicBezTo>
                  <a:cubicBezTo>
                    <a:pt x="22313" y="2131"/>
                    <a:pt x="22124" y="2206"/>
                    <a:pt x="21932" y="2206"/>
                  </a:cubicBezTo>
                  <a:cubicBezTo>
                    <a:pt x="21838" y="2206"/>
                    <a:pt x="21742" y="2188"/>
                    <a:pt x="21651" y="2150"/>
                  </a:cubicBezTo>
                  <a:cubicBezTo>
                    <a:pt x="21375" y="2036"/>
                    <a:pt x="21195" y="1767"/>
                    <a:pt x="21195" y="1468"/>
                  </a:cubicBezTo>
                  <a:cubicBezTo>
                    <a:pt x="21195" y="1062"/>
                    <a:pt x="21524" y="731"/>
                    <a:pt x="21932" y="731"/>
                  </a:cubicBezTo>
                  <a:close/>
                  <a:moveTo>
                    <a:pt x="11685" y="10784"/>
                  </a:moveTo>
                  <a:cubicBezTo>
                    <a:pt x="12064" y="10784"/>
                    <a:pt x="12372" y="11091"/>
                    <a:pt x="12372" y="11470"/>
                  </a:cubicBezTo>
                  <a:cubicBezTo>
                    <a:pt x="12372" y="11747"/>
                    <a:pt x="12205" y="11996"/>
                    <a:pt x="11948" y="12102"/>
                  </a:cubicBezTo>
                  <a:cubicBezTo>
                    <a:pt x="11863" y="12138"/>
                    <a:pt x="11774" y="12155"/>
                    <a:pt x="11686" y="12155"/>
                  </a:cubicBezTo>
                  <a:cubicBezTo>
                    <a:pt x="11508" y="12155"/>
                    <a:pt x="11333" y="12085"/>
                    <a:pt x="11201" y="11954"/>
                  </a:cubicBezTo>
                  <a:cubicBezTo>
                    <a:pt x="11005" y="11759"/>
                    <a:pt x="10947" y="11463"/>
                    <a:pt x="11053" y="11207"/>
                  </a:cubicBezTo>
                  <a:cubicBezTo>
                    <a:pt x="11159" y="10950"/>
                    <a:pt x="11408" y="10784"/>
                    <a:pt x="11685" y="10784"/>
                  </a:cubicBezTo>
                  <a:close/>
                  <a:moveTo>
                    <a:pt x="2179" y="12063"/>
                  </a:moveTo>
                  <a:lnTo>
                    <a:pt x="2179" y="13539"/>
                  </a:lnTo>
                  <a:lnTo>
                    <a:pt x="703" y="13539"/>
                  </a:lnTo>
                  <a:lnTo>
                    <a:pt x="703" y="12063"/>
                  </a:lnTo>
                  <a:close/>
                  <a:moveTo>
                    <a:pt x="22707" y="12063"/>
                  </a:moveTo>
                  <a:lnTo>
                    <a:pt x="22707" y="13539"/>
                  </a:lnTo>
                  <a:lnTo>
                    <a:pt x="21231" y="13539"/>
                  </a:lnTo>
                  <a:lnTo>
                    <a:pt x="21231" y="12063"/>
                  </a:lnTo>
                  <a:close/>
                  <a:moveTo>
                    <a:pt x="10606" y="0"/>
                  </a:moveTo>
                  <a:cubicBezTo>
                    <a:pt x="10416" y="0"/>
                    <a:pt x="10262" y="154"/>
                    <a:pt x="10262" y="342"/>
                  </a:cubicBezTo>
                  <a:lnTo>
                    <a:pt x="10262" y="1158"/>
                  </a:lnTo>
                  <a:lnTo>
                    <a:pt x="2827" y="1158"/>
                  </a:lnTo>
                  <a:cubicBezTo>
                    <a:pt x="2681" y="504"/>
                    <a:pt x="2100" y="47"/>
                    <a:pt x="1441" y="47"/>
                  </a:cubicBezTo>
                  <a:cubicBezTo>
                    <a:pt x="1394" y="47"/>
                    <a:pt x="1347" y="49"/>
                    <a:pt x="1299" y="54"/>
                  </a:cubicBezTo>
                  <a:cubicBezTo>
                    <a:pt x="584" y="123"/>
                    <a:pt x="34" y="717"/>
                    <a:pt x="18" y="1436"/>
                  </a:cubicBezTo>
                  <a:cubicBezTo>
                    <a:pt x="1" y="2154"/>
                    <a:pt x="523" y="2773"/>
                    <a:pt x="1234" y="2877"/>
                  </a:cubicBezTo>
                  <a:cubicBezTo>
                    <a:pt x="1303" y="2887"/>
                    <a:pt x="1371" y="2892"/>
                    <a:pt x="1439" y="2892"/>
                  </a:cubicBezTo>
                  <a:cubicBezTo>
                    <a:pt x="2071" y="2892"/>
                    <a:pt x="2641" y="2469"/>
                    <a:pt x="2811" y="1844"/>
                  </a:cubicBezTo>
                  <a:lnTo>
                    <a:pt x="7783" y="1844"/>
                  </a:lnTo>
                  <a:cubicBezTo>
                    <a:pt x="3848" y="3402"/>
                    <a:pt x="1218" y="7149"/>
                    <a:pt x="1085" y="11378"/>
                  </a:cubicBezTo>
                  <a:lnTo>
                    <a:pt x="359" y="11378"/>
                  </a:lnTo>
                  <a:cubicBezTo>
                    <a:pt x="171" y="11378"/>
                    <a:pt x="17" y="11531"/>
                    <a:pt x="17" y="11721"/>
                  </a:cubicBezTo>
                  <a:lnTo>
                    <a:pt x="17" y="13881"/>
                  </a:lnTo>
                  <a:cubicBezTo>
                    <a:pt x="17" y="14071"/>
                    <a:pt x="171" y="14225"/>
                    <a:pt x="359" y="14225"/>
                  </a:cubicBezTo>
                  <a:lnTo>
                    <a:pt x="2521" y="14225"/>
                  </a:lnTo>
                  <a:cubicBezTo>
                    <a:pt x="2709" y="14225"/>
                    <a:pt x="2863" y="14071"/>
                    <a:pt x="2863" y="13881"/>
                  </a:cubicBezTo>
                  <a:lnTo>
                    <a:pt x="2863" y="11721"/>
                  </a:lnTo>
                  <a:cubicBezTo>
                    <a:pt x="2863" y="11532"/>
                    <a:pt x="2711" y="11378"/>
                    <a:pt x="2524" y="11378"/>
                  </a:cubicBezTo>
                  <a:cubicBezTo>
                    <a:pt x="2523" y="11378"/>
                    <a:pt x="2522" y="11378"/>
                    <a:pt x="2521" y="11378"/>
                  </a:cubicBezTo>
                  <a:lnTo>
                    <a:pt x="1771" y="11378"/>
                  </a:lnTo>
                  <a:cubicBezTo>
                    <a:pt x="1930" y="6576"/>
                    <a:pt x="5508" y="2578"/>
                    <a:pt x="10262" y="1889"/>
                  </a:cubicBezTo>
                  <a:lnTo>
                    <a:pt x="10262" y="2504"/>
                  </a:lnTo>
                  <a:cubicBezTo>
                    <a:pt x="10262" y="2693"/>
                    <a:pt x="10416" y="2847"/>
                    <a:pt x="10606" y="2847"/>
                  </a:cubicBezTo>
                  <a:lnTo>
                    <a:pt x="11109" y="2847"/>
                  </a:lnTo>
                  <a:lnTo>
                    <a:pt x="8322" y="7528"/>
                  </a:lnTo>
                  <a:cubicBezTo>
                    <a:pt x="8221" y="7691"/>
                    <a:pt x="8272" y="7905"/>
                    <a:pt x="8437" y="8004"/>
                  </a:cubicBezTo>
                  <a:cubicBezTo>
                    <a:pt x="8492" y="8037"/>
                    <a:pt x="8553" y="8053"/>
                    <a:pt x="8613" y="8053"/>
                  </a:cubicBezTo>
                  <a:cubicBezTo>
                    <a:pt x="8732" y="8053"/>
                    <a:pt x="8849" y="7990"/>
                    <a:pt x="8912" y="7879"/>
                  </a:cubicBezTo>
                  <a:lnTo>
                    <a:pt x="11343" y="3795"/>
                  </a:lnTo>
                  <a:lnTo>
                    <a:pt x="11343" y="10142"/>
                  </a:lnTo>
                  <a:cubicBezTo>
                    <a:pt x="10674" y="10314"/>
                    <a:pt x="10239" y="10958"/>
                    <a:pt x="10326" y="11642"/>
                  </a:cubicBezTo>
                  <a:cubicBezTo>
                    <a:pt x="10413" y="12327"/>
                    <a:pt x="10995" y="12839"/>
                    <a:pt x="11685" y="12839"/>
                  </a:cubicBezTo>
                  <a:cubicBezTo>
                    <a:pt x="12376" y="12839"/>
                    <a:pt x="12959" y="12327"/>
                    <a:pt x="13046" y="11642"/>
                  </a:cubicBezTo>
                  <a:cubicBezTo>
                    <a:pt x="13133" y="10958"/>
                    <a:pt x="12697" y="10314"/>
                    <a:pt x="12029" y="10142"/>
                  </a:cubicBezTo>
                  <a:lnTo>
                    <a:pt x="12029" y="3795"/>
                  </a:lnTo>
                  <a:lnTo>
                    <a:pt x="17213" y="12503"/>
                  </a:lnTo>
                  <a:lnTo>
                    <a:pt x="14932" y="16340"/>
                  </a:lnTo>
                  <a:lnTo>
                    <a:pt x="13629" y="16340"/>
                  </a:lnTo>
                  <a:cubicBezTo>
                    <a:pt x="13454" y="16340"/>
                    <a:pt x="13306" y="16474"/>
                    <a:pt x="13288" y="16649"/>
                  </a:cubicBezTo>
                  <a:cubicBezTo>
                    <a:pt x="13287" y="16661"/>
                    <a:pt x="13287" y="16672"/>
                    <a:pt x="13287" y="16684"/>
                  </a:cubicBezTo>
                  <a:cubicBezTo>
                    <a:pt x="13287" y="16872"/>
                    <a:pt x="13441" y="17026"/>
                    <a:pt x="13629" y="17026"/>
                  </a:cubicBezTo>
                  <a:lnTo>
                    <a:pt x="15832" y="17026"/>
                  </a:lnTo>
                  <a:lnTo>
                    <a:pt x="15832" y="19079"/>
                  </a:lnTo>
                  <a:lnTo>
                    <a:pt x="9695" y="19079"/>
                  </a:lnTo>
                  <a:cubicBezTo>
                    <a:pt x="9505" y="19079"/>
                    <a:pt x="9353" y="19233"/>
                    <a:pt x="9353" y="19423"/>
                  </a:cubicBezTo>
                  <a:cubicBezTo>
                    <a:pt x="9353" y="19612"/>
                    <a:pt x="9505" y="19765"/>
                    <a:pt x="9695" y="19765"/>
                  </a:cubicBezTo>
                  <a:lnTo>
                    <a:pt x="16174" y="19765"/>
                  </a:lnTo>
                  <a:cubicBezTo>
                    <a:pt x="16364" y="19765"/>
                    <a:pt x="16516" y="19612"/>
                    <a:pt x="16516" y="19423"/>
                  </a:cubicBezTo>
                  <a:lnTo>
                    <a:pt x="16516" y="16684"/>
                  </a:lnTo>
                  <a:cubicBezTo>
                    <a:pt x="16516" y="16495"/>
                    <a:pt x="16364" y="16342"/>
                    <a:pt x="16174" y="16342"/>
                  </a:cubicBezTo>
                  <a:lnTo>
                    <a:pt x="15730" y="16342"/>
                  </a:lnTo>
                  <a:lnTo>
                    <a:pt x="17906" y="12678"/>
                  </a:lnTo>
                  <a:cubicBezTo>
                    <a:pt x="17970" y="12570"/>
                    <a:pt x="17970" y="12436"/>
                    <a:pt x="17906" y="12327"/>
                  </a:cubicBezTo>
                  <a:lnTo>
                    <a:pt x="12261" y="2848"/>
                  </a:lnTo>
                  <a:lnTo>
                    <a:pt x="12766" y="2848"/>
                  </a:lnTo>
                  <a:cubicBezTo>
                    <a:pt x="12955" y="2848"/>
                    <a:pt x="13109" y="2694"/>
                    <a:pt x="13109" y="2506"/>
                  </a:cubicBezTo>
                  <a:lnTo>
                    <a:pt x="13109" y="1890"/>
                  </a:lnTo>
                  <a:cubicBezTo>
                    <a:pt x="17863" y="2580"/>
                    <a:pt x="21440" y="6578"/>
                    <a:pt x="21600" y="11380"/>
                  </a:cubicBezTo>
                  <a:lnTo>
                    <a:pt x="20889" y="11380"/>
                  </a:lnTo>
                  <a:cubicBezTo>
                    <a:pt x="20888" y="11380"/>
                    <a:pt x="20887" y="11380"/>
                    <a:pt x="20886" y="11380"/>
                  </a:cubicBezTo>
                  <a:cubicBezTo>
                    <a:pt x="20698" y="11380"/>
                    <a:pt x="20545" y="11533"/>
                    <a:pt x="20545" y="11722"/>
                  </a:cubicBezTo>
                  <a:lnTo>
                    <a:pt x="20545" y="13882"/>
                  </a:lnTo>
                  <a:cubicBezTo>
                    <a:pt x="20545" y="14073"/>
                    <a:pt x="20699" y="14226"/>
                    <a:pt x="20889" y="14226"/>
                  </a:cubicBezTo>
                  <a:lnTo>
                    <a:pt x="23049" y="14226"/>
                  </a:lnTo>
                  <a:cubicBezTo>
                    <a:pt x="23239" y="14226"/>
                    <a:pt x="23393" y="14073"/>
                    <a:pt x="23393" y="13882"/>
                  </a:cubicBezTo>
                  <a:lnTo>
                    <a:pt x="23393" y="11721"/>
                  </a:lnTo>
                  <a:cubicBezTo>
                    <a:pt x="23392" y="11531"/>
                    <a:pt x="23239" y="11378"/>
                    <a:pt x="23049" y="11378"/>
                  </a:cubicBezTo>
                  <a:lnTo>
                    <a:pt x="22286" y="11378"/>
                  </a:lnTo>
                  <a:cubicBezTo>
                    <a:pt x="22154" y="7149"/>
                    <a:pt x="19522" y="3402"/>
                    <a:pt x="15589" y="1844"/>
                  </a:cubicBezTo>
                  <a:lnTo>
                    <a:pt x="20560" y="1844"/>
                  </a:lnTo>
                  <a:cubicBezTo>
                    <a:pt x="20730" y="2470"/>
                    <a:pt x="21298" y="2892"/>
                    <a:pt x="21930" y="2892"/>
                  </a:cubicBezTo>
                  <a:cubicBezTo>
                    <a:pt x="21999" y="2892"/>
                    <a:pt x="22068" y="2887"/>
                    <a:pt x="22138" y="2877"/>
                  </a:cubicBezTo>
                  <a:cubicBezTo>
                    <a:pt x="22849" y="2774"/>
                    <a:pt x="23371" y="2154"/>
                    <a:pt x="23355" y="1436"/>
                  </a:cubicBezTo>
                  <a:cubicBezTo>
                    <a:pt x="23338" y="717"/>
                    <a:pt x="22788" y="123"/>
                    <a:pt x="22073" y="52"/>
                  </a:cubicBezTo>
                  <a:cubicBezTo>
                    <a:pt x="22025" y="48"/>
                    <a:pt x="21978" y="45"/>
                    <a:pt x="21931" y="45"/>
                  </a:cubicBezTo>
                  <a:cubicBezTo>
                    <a:pt x="21272" y="45"/>
                    <a:pt x="20690" y="502"/>
                    <a:pt x="20544" y="1158"/>
                  </a:cubicBezTo>
                  <a:lnTo>
                    <a:pt x="13109" y="1158"/>
                  </a:lnTo>
                  <a:lnTo>
                    <a:pt x="13109" y="342"/>
                  </a:lnTo>
                  <a:cubicBezTo>
                    <a:pt x="13109" y="154"/>
                    <a:pt x="12955" y="0"/>
                    <a:pt x="12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3" name="Google Shape;1513;p46"/>
          <p:cNvGrpSpPr/>
          <p:nvPr/>
        </p:nvGrpSpPr>
        <p:grpSpPr>
          <a:xfrm>
            <a:off x="6040140" y="3329650"/>
            <a:ext cx="914080" cy="854061"/>
            <a:chOff x="2546125" y="2202075"/>
            <a:chExt cx="584450" cy="546075"/>
          </a:xfrm>
        </p:grpSpPr>
        <p:sp>
          <p:nvSpPr>
            <p:cNvPr id="1514" name="Google Shape;1514;p46"/>
            <p:cNvSpPr/>
            <p:nvPr/>
          </p:nvSpPr>
          <p:spPr>
            <a:xfrm>
              <a:off x="2546125" y="2202075"/>
              <a:ext cx="584450" cy="546075"/>
            </a:xfrm>
            <a:custGeom>
              <a:rect b="b" l="l" r="r" t="t"/>
              <a:pathLst>
                <a:path extrusionOk="0" h="21843" w="23378">
                  <a:moveTo>
                    <a:pt x="12145" y="2086"/>
                  </a:moveTo>
                  <a:lnTo>
                    <a:pt x="12583" y="3005"/>
                  </a:lnTo>
                  <a:lnTo>
                    <a:pt x="10796" y="3005"/>
                  </a:lnTo>
                  <a:lnTo>
                    <a:pt x="11234" y="2086"/>
                  </a:lnTo>
                  <a:close/>
                  <a:moveTo>
                    <a:pt x="12785" y="13426"/>
                  </a:moveTo>
                  <a:lnTo>
                    <a:pt x="12785" y="14298"/>
                  </a:lnTo>
                  <a:lnTo>
                    <a:pt x="10594" y="14298"/>
                  </a:lnTo>
                  <a:lnTo>
                    <a:pt x="10594" y="13426"/>
                  </a:lnTo>
                  <a:close/>
                  <a:moveTo>
                    <a:pt x="12785" y="14981"/>
                  </a:moveTo>
                  <a:lnTo>
                    <a:pt x="12785" y="15927"/>
                  </a:lnTo>
                  <a:cubicBezTo>
                    <a:pt x="12785" y="16121"/>
                    <a:pt x="12627" y="16278"/>
                    <a:pt x="12434" y="16278"/>
                  </a:cubicBezTo>
                  <a:lnTo>
                    <a:pt x="10945" y="16278"/>
                  </a:lnTo>
                  <a:cubicBezTo>
                    <a:pt x="10751" y="16278"/>
                    <a:pt x="10593" y="16121"/>
                    <a:pt x="10593" y="15927"/>
                  </a:cubicBezTo>
                  <a:lnTo>
                    <a:pt x="10593" y="14981"/>
                  </a:lnTo>
                  <a:close/>
                  <a:moveTo>
                    <a:pt x="21081" y="18493"/>
                  </a:moveTo>
                  <a:lnTo>
                    <a:pt x="21083" y="19063"/>
                  </a:lnTo>
                  <a:lnTo>
                    <a:pt x="15074" y="19063"/>
                  </a:lnTo>
                  <a:cubicBezTo>
                    <a:pt x="13959" y="19063"/>
                    <a:pt x="12885" y="19397"/>
                    <a:pt x="12031" y="19996"/>
                  </a:cubicBezTo>
                  <a:lnTo>
                    <a:pt x="12031" y="19625"/>
                  </a:lnTo>
                  <a:cubicBezTo>
                    <a:pt x="12736" y="18978"/>
                    <a:pt x="13699" y="18580"/>
                    <a:pt x="14731" y="18506"/>
                  </a:cubicBezTo>
                  <a:lnTo>
                    <a:pt x="14765" y="18503"/>
                  </a:lnTo>
                  <a:cubicBezTo>
                    <a:pt x="14810" y="18500"/>
                    <a:pt x="14855" y="18499"/>
                    <a:pt x="14900" y="18497"/>
                  </a:cubicBezTo>
                  <a:cubicBezTo>
                    <a:pt x="14950" y="18495"/>
                    <a:pt x="15000" y="18493"/>
                    <a:pt x="15051" y="18493"/>
                  </a:cubicBezTo>
                  <a:close/>
                  <a:moveTo>
                    <a:pt x="8311" y="18493"/>
                  </a:moveTo>
                  <a:cubicBezTo>
                    <a:pt x="8381" y="18493"/>
                    <a:pt x="8450" y="18496"/>
                    <a:pt x="8518" y="18497"/>
                  </a:cubicBezTo>
                  <a:lnTo>
                    <a:pt x="8530" y="18497"/>
                  </a:lnTo>
                  <a:cubicBezTo>
                    <a:pt x="8597" y="18500"/>
                    <a:pt x="8663" y="18506"/>
                    <a:pt x="8730" y="18512"/>
                  </a:cubicBezTo>
                  <a:lnTo>
                    <a:pt x="8748" y="18512"/>
                  </a:lnTo>
                  <a:cubicBezTo>
                    <a:pt x="8813" y="18518"/>
                    <a:pt x="8877" y="18525"/>
                    <a:pt x="8941" y="18534"/>
                  </a:cubicBezTo>
                  <a:lnTo>
                    <a:pt x="8961" y="18537"/>
                  </a:lnTo>
                  <a:cubicBezTo>
                    <a:pt x="9025" y="18545"/>
                    <a:pt x="9089" y="18554"/>
                    <a:pt x="9151" y="18566"/>
                  </a:cubicBezTo>
                  <a:lnTo>
                    <a:pt x="9173" y="18570"/>
                  </a:lnTo>
                  <a:cubicBezTo>
                    <a:pt x="9235" y="18580"/>
                    <a:pt x="9297" y="18593"/>
                    <a:pt x="9358" y="18606"/>
                  </a:cubicBezTo>
                  <a:cubicBezTo>
                    <a:pt x="9366" y="18608"/>
                    <a:pt x="9373" y="18609"/>
                    <a:pt x="9380" y="18612"/>
                  </a:cubicBezTo>
                  <a:cubicBezTo>
                    <a:pt x="9441" y="18625"/>
                    <a:pt x="9503" y="18641"/>
                    <a:pt x="9564" y="18657"/>
                  </a:cubicBezTo>
                  <a:lnTo>
                    <a:pt x="9583" y="18661"/>
                  </a:lnTo>
                  <a:cubicBezTo>
                    <a:pt x="9644" y="18679"/>
                    <a:pt x="9705" y="18696"/>
                    <a:pt x="9766" y="18717"/>
                  </a:cubicBezTo>
                  <a:lnTo>
                    <a:pt x="9782" y="18721"/>
                  </a:lnTo>
                  <a:cubicBezTo>
                    <a:pt x="9843" y="18741"/>
                    <a:pt x="9904" y="18762"/>
                    <a:pt x="9965" y="18785"/>
                  </a:cubicBezTo>
                  <a:lnTo>
                    <a:pt x="9975" y="18788"/>
                  </a:lnTo>
                  <a:cubicBezTo>
                    <a:pt x="10037" y="18811"/>
                    <a:pt x="10098" y="18836"/>
                    <a:pt x="10159" y="18860"/>
                  </a:cubicBezTo>
                  <a:cubicBezTo>
                    <a:pt x="10161" y="18862"/>
                    <a:pt x="10162" y="18862"/>
                    <a:pt x="10164" y="18862"/>
                  </a:cubicBezTo>
                  <a:cubicBezTo>
                    <a:pt x="10412" y="18966"/>
                    <a:pt x="10650" y="19094"/>
                    <a:pt x="10873" y="19243"/>
                  </a:cubicBezTo>
                  <a:lnTo>
                    <a:pt x="10877" y="19246"/>
                  </a:lnTo>
                  <a:cubicBezTo>
                    <a:pt x="10930" y="19281"/>
                    <a:pt x="10983" y="19319"/>
                    <a:pt x="11034" y="19356"/>
                  </a:cubicBezTo>
                  <a:lnTo>
                    <a:pt x="11043" y="19362"/>
                  </a:lnTo>
                  <a:cubicBezTo>
                    <a:pt x="11093" y="19400"/>
                    <a:pt x="11143" y="19438"/>
                    <a:pt x="11191" y="19477"/>
                  </a:cubicBezTo>
                  <a:lnTo>
                    <a:pt x="11201" y="19487"/>
                  </a:lnTo>
                  <a:cubicBezTo>
                    <a:pt x="11249" y="19525"/>
                    <a:pt x="11295" y="19565"/>
                    <a:pt x="11342" y="19607"/>
                  </a:cubicBezTo>
                  <a:cubicBezTo>
                    <a:pt x="11343" y="19609"/>
                    <a:pt x="11346" y="19610"/>
                    <a:pt x="11347" y="19613"/>
                  </a:cubicBezTo>
                  <a:lnTo>
                    <a:pt x="11347" y="19998"/>
                  </a:lnTo>
                  <a:cubicBezTo>
                    <a:pt x="10494" y="19397"/>
                    <a:pt x="9421" y="19063"/>
                    <a:pt x="8304" y="19063"/>
                  </a:cubicBezTo>
                  <a:lnTo>
                    <a:pt x="2295" y="19063"/>
                  </a:lnTo>
                  <a:lnTo>
                    <a:pt x="2297" y="18493"/>
                  </a:lnTo>
                  <a:close/>
                  <a:moveTo>
                    <a:pt x="12787" y="3688"/>
                  </a:moveTo>
                  <a:lnTo>
                    <a:pt x="12787" y="12742"/>
                  </a:lnTo>
                  <a:lnTo>
                    <a:pt x="10594" y="12742"/>
                  </a:lnTo>
                  <a:lnTo>
                    <a:pt x="10594" y="10804"/>
                  </a:lnTo>
                  <a:cubicBezTo>
                    <a:pt x="10594" y="10642"/>
                    <a:pt x="10480" y="10501"/>
                    <a:pt x="10320" y="10469"/>
                  </a:cubicBezTo>
                  <a:cubicBezTo>
                    <a:pt x="10298" y="10465"/>
                    <a:pt x="10274" y="10462"/>
                    <a:pt x="10251" y="10462"/>
                  </a:cubicBezTo>
                  <a:cubicBezTo>
                    <a:pt x="10062" y="10462"/>
                    <a:pt x="9908" y="10615"/>
                    <a:pt x="9910" y="10804"/>
                  </a:cubicBezTo>
                  <a:lnTo>
                    <a:pt x="9910" y="15927"/>
                  </a:lnTo>
                  <a:cubicBezTo>
                    <a:pt x="9910" y="16500"/>
                    <a:pt x="10372" y="16963"/>
                    <a:pt x="10945" y="16963"/>
                  </a:cubicBezTo>
                  <a:lnTo>
                    <a:pt x="11356" y="16963"/>
                  </a:lnTo>
                  <a:lnTo>
                    <a:pt x="11356" y="18743"/>
                  </a:lnTo>
                  <a:cubicBezTo>
                    <a:pt x="10502" y="18144"/>
                    <a:pt x="9428" y="17810"/>
                    <a:pt x="8312" y="17810"/>
                  </a:cubicBezTo>
                  <a:lnTo>
                    <a:pt x="2300" y="17810"/>
                  </a:lnTo>
                  <a:lnTo>
                    <a:pt x="2300" y="16008"/>
                  </a:lnTo>
                  <a:cubicBezTo>
                    <a:pt x="2305" y="15815"/>
                    <a:pt x="2149" y="15658"/>
                    <a:pt x="1958" y="15658"/>
                  </a:cubicBezTo>
                  <a:cubicBezTo>
                    <a:pt x="1766" y="15658"/>
                    <a:pt x="1611" y="15815"/>
                    <a:pt x="1616" y="16008"/>
                  </a:cubicBezTo>
                  <a:lnTo>
                    <a:pt x="1616" y="18149"/>
                  </a:lnTo>
                  <a:lnTo>
                    <a:pt x="1608" y="19404"/>
                  </a:lnTo>
                  <a:cubicBezTo>
                    <a:pt x="1607" y="19593"/>
                    <a:pt x="1761" y="19748"/>
                    <a:pt x="1951" y="19748"/>
                  </a:cubicBezTo>
                  <a:lnTo>
                    <a:pt x="8304" y="19748"/>
                  </a:lnTo>
                  <a:cubicBezTo>
                    <a:pt x="9515" y="19748"/>
                    <a:pt x="10661" y="20193"/>
                    <a:pt x="11449" y="20970"/>
                  </a:cubicBezTo>
                  <a:cubicBezTo>
                    <a:pt x="11455" y="20975"/>
                    <a:pt x="11461" y="20980"/>
                    <a:pt x="11466" y="20984"/>
                  </a:cubicBezTo>
                  <a:lnTo>
                    <a:pt x="11472" y="20990"/>
                  </a:lnTo>
                  <a:cubicBezTo>
                    <a:pt x="11484" y="20999"/>
                    <a:pt x="11495" y="21007"/>
                    <a:pt x="11508" y="21016"/>
                  </a:cubicBezTo>
                  <a:lnTo>
                    <a:pt x="11517" y="21020"/>
                  </a:lnTo>
                  <a:cubicBezTo>
                    <a:pt x="11529" y="21028"/>
                    <a:pt x="11542" y="21033"/>
                    <a:pt x="11553" y="21039"/>
                  </a:cubicBezTo>
                  <a:lnTo>
                    <a:pt x="11558" y="21041"/>
                  </a:lnTo>
                  <a:lnTo>
                    <a:pt x="11559" y="21041"/>
                  </a:lnTo>
                  <a:cubicBezTo>
                    <a:pt x="11565" y="21044"/>
                    <a:pt x="11572" y="21045"/>
                    <a:pt x="11578" y="21048"/>
                  </a:cubicBezTo>
                  <a:cubicBezTo>
                    <a:pt x="11584" y="21049"/>
                    <a:pt x="11587" y="21051"/>
                    <a:pt x="11591" y="21052"/>
                  </a:cubicBezTo>
                  <a:cubicBezTo>
                    <a:pt x="11595" y="21054"/>
                    <a:pt x="11603" y="21055"/>
                    <a:pt x="11608" y="21057"/>
                  </a:cubicBezTo>
                  <a:cubicBezTo>
                    <a:pt x="11616" y="21058"/>
                    <a:pt x="11619" y="21060"/>
                    <a:pt x="11623" y="21060"/>
                  </a:cubicBezTo>
                  <a:cubicBezTo>
                    <a:pt x="11629" y="21061"/>
                    <a:pt x="11635" y="21062"/>
                    <a:pt x="11642" y="21062"/>
                  </a:cubicBezTo>
                  <a:lnTo>
                    <a:pt x="11656" y="21065"/>
                  </a:lnTo>
                  <a:lnTo>
                    <a:pt x="11690" y="21065"/>
                  </a:lnTo>
                  <a:cubicBezTo>
                    <a:pt x="11691" y="21066"/>
                    <a:pt x="11693" y="21066"/>
                    <a:pt x="11694" y="21066"/>
                  </a:cubicBezTo>
                  <a:cubicBezTo>
                    <a:pt x="11695" y="21066"/>
                    <a:pt x="11696" y="21066"/>
                    <a:pt x="11697" y="21065"/>
                  </a:cubicBezTo>
                  <a:lnTo>
                    <a:pt x="11723" y="21065"/>
                  </a:lnTo>
                  <a:cubicBezTo>
                    <a:pt x="11727" y="21065"/>
                    <a:pt x="11732" y="21064"/>
                    <a:pt x="11738" y="21062"/>
                  </a:cubicBezTo>
                  <a:cubicBezTo>
                    <a:pt x="11742" y="21062"/>
                    <a:pt x="11749" y="21061"/>
                    <a:pt x="11755" y="21060"/>
                  </a:cubicBezTo>
                  <a:cubicBezTo>
                    <a:pt x="11761" y="21060"/>
                    <a:pt x="11765" y="21058"/>
                    <a:pt x="11770" y="21057"/>
                  </a:cubicBezTo>
                  <a:cubicBezTo>
                    <a:pt x="11774" y="21055"/>
                    <a:pt x="11781" y="21054"/>
                    <a:pt x="11788" y="21052"/>
                  </a:cubicBezTo>
                  <a:cubicBezTo>
                    <a:pt x="11794" y="21051"/>
                    <a:pt x="11797" y="21049"/>
                    <a:pt x="11801" y="21048"/>
                  </a:cubicBezTo>
                  <a:cubicBezTo>
                    <a:pt x="11806" y="21045"/>
                    <a:pt x="11813" y="21044"/>
                    <a:pt x="11819" y="21041"/>
                  </a:cubicBezTo>
                  <a:lnTo>
                    <a:pt x="11820" y="21041"/>
                  </a:lnTo>
                  <a:lnTo>
                    <a:pt x="11825" y="21038"/>
                  </a:lnTo>
                  <a:cubicBezTo>
                    <a:pt x="11838" y="21033"/>
                    <a:pt x="11849" y="21028"/>
                    <a:pt x="11861" y="21020"/>
                  </a:cubicBezTo>
                  <a:lnTo>
                    <a:pt x="11870" y="21015"/>
                  </a:lnTo>
                  <a:cubicBezTo>
                    <a:pt x="11883" y="21007"/>
                    <a:pt x="11896" y="20999"/>
                    <a:pt x="11906" y="20990"/>
                  </a:cubicBezTo>
                  <a:cubicBezTo>
                    <a:pt x="11909" y="20987"/>
                    <a:pt x="11910" y="20986"/>
                    <a:pt x="11913" y="20984"/>
                  </a:cubicBezTo>
                  <a:cubicBezTo>
                    <a:pt x="11919" y="20978"/>
                    <a:pt x="11925" y="20974"/>
                    <a:pt x="11929" y="20970"/>
                  </a:cubicBezTo>
                  <a:cubicBezTo>
                    <a:pt x="12718" y="20192"/>
                    <a:pt x="13864" y="19748"/>
                    <a:pt x="15076" y="19748"/>
                  </a:cubicBezTo>
                  <a:lnTo>
                    <a:pt x="21429" y="19748"/>
                  </a:lnTo>
                  <a:cubicBezTo>
                    <a:pt x="21619" y="19748"/>
                    <a:pt x="21771" y="19593"/>
                    <a:pt x="21770" y="19403"/>
                  </a:cubicBezTo>
                  <a:lnTo>
                    <a:pt x="21764" y="18249"/>
                  </a:lnTo>
                  <a:cubicBezTo>
                    <a:pt x="21773" y="18217"/>
                    <a:pt x="21778" y="18184"/>
                    <a:pt x="21778" y="18151"/>
                  </a:cubicBezTo>
                  <a:lnTo>
                    <a:pt x="21778" y="9597"/>
                  </a:lnTo>
                  <a:cubicBezTo>
                    <a:pt x="21778" y="9407"/>
                    <a:pt x="21625" y="9255"/>
                    <a:pt x="21436" y="9255"/>
                  </a:cubicBezTo>
                  <a:cubicBezTo>
                    <a:pt x="21247" y="9255"/>
                    <a:pt x="21094" y="9407"/>
                    <a:pt x="21094" y="9597"/>
                  </a:cubicBezTo>
                  <a:lnTo>
                    <a:pt x="21094" y="17810"/>
                  </a:lnTo>
                  <a:lnTo>
                    <a:pt x="15067" y="17810"/>
                  </a:lnTo>
                  <a:cubicBezTo>
                    <a:pt x="13957" y="17810"/>
                    <a:pt x="12890" y="18141"/>
                    <a:pt x="12039" y="18734"/>
                  </a:cubicBezTo>
                  <a:lnTo>
                    <a:pt x="12039" y="16963"/>
                  </a:lnTo>
                  <a:lnTo>
                    <a:pt x="12434" y="16963"/>
                  </a:lnTo>
                  <a:cubicBezTo>
                    <a:pt x="13006" y="16963"/>
                    <a:pt x="13470" y="16500"/>
                    <a:pt x="13470" y="15927"/>
                  </a:cubicBezTo>
                  <a:lnTo>
                    <a:pt x="13470" y="5622"/>
                  </a:lnTo>
                  <a:cubicBezTo>
                    <a:pt x="13988" y="5439"/>
                    <a:pt x="14533" y="5346"/>
                    <a:pt x="15083" y="5346"/>
                  </a:cubicBezTo>
                  <a:lnTo>
                    <a:pt x="21094" y="5346"/>
                  </a:lnTo>
                  <a:lnTo>
                    <a:pt x="21094" y="8229"/>
                  </a:lnTo>
                  <a:cubicBezTo>
                    <a:pt x="21089" y="8422"/>
                    <a:pt x="21243" y="8579"/>
                    <a:pt x="21436" y="8579"/>
                  </a:cubicBezTo>
                  <a:cubicBezTo>
                    <a:pt x="21627" y="8579"/>
                    <a:pt x="21781" y="8422"/>
                    <a:pt x="21777" y="8229"/>
                  </a:cubicBezTo>
                  <a:lnTo>
                    <a:pt x="21777" y="6667"/>
                  </a:lnTo>
                  <a:lnTo>
                    <a:pt x="22694" y="6667"/>
                  </a:lnTo>
                  <a:lnTo>
                    <a:pt x="22694" y="21160"/>
                  </a:lnTo>
                  <a:lnTo>
                    <a:pt x="686" y="21160"/>
                  </a:lnTo>
                  <a:lnTo>
                    <a:pt x="686" y="6665"/>
                  </a:lnTo>
                  <a:lnTo>
                    <a:pt x="1617" y="6665"/>
                  </a:lnTo>
                  <a:lnTo>
                    <a:pt x="1617" y="14640"/>
                  </a:lnTo>
                  <a:cubicBezTo>
                    <a:pt x="1613" y="14831"/>
                    <a:pt x="1766" y="14990"/>
                    <a:pt x="1959" y="14990"/>
                  </a:cubicBezTo>
                  <a:cubicBezTo>
                    <a:pt x="2151" y="14990"/>
                    <a:pt x="2305" y="14831"/>
                    <a:pt x="2300" y="14640"/>
                  </a:cubicBezTo>
                  <a:lnTo>
                    <a:pt x="2300" y="5346"/>
                  </a:lnTo>
                  <a:lnTo>
                    <a:pt x="8312" y="5346"/>
                  </a:lnTo>
                  <a:cubicBezTo>
                    <a:pt x="8856" y="5346"/>
                    <a:pt x="9396" y="5438"/>
                    <a:pt x="9910" y="5618"/>
                  </a:cubicBezTo>
                  <a:lnTo>
                    <a:pt x="9910" y="9437"/>
                  </a:lnTo>
                  <a:cubicBezTo>
                    <a:pt x="9910" y="9625"/>
                    <a:pt x="10062" y="9778"/>
                    <a:pt x="10249" y="9778"/>
                  </a:cubicBezTo>
                  <a:cubicBezTo>
                    <a:pt x="10250" y="9778"/>
                    <a:pt x="10251" y="9778"/>
                    <a:pt x="10252" y="9778"/>
                  </a:cubicBezTo>
                  <a:cubicBezTo>
                    <a:pt x="10255" y="9779"/>
                    <a:pt x="10259" y="9779"/>
                    <a:pt x="10263" y="9779"/>
                  </a:cubicBezTo>
                  <a:cubicBezTo>
                    <a:pt x="10271" y="9779"/>
                    <a:pt x="10280" y="9778"/>
                    <a:pt x="10288" y="9777"/>
                  </a:cubicBezTo>
                  <a:cubicBezTo>
                    <a:pt x="10464" y="9760"/>
                    <a:pt x="10597" y="9613"/>
                    <a:pt x="10597" y="9437"/>
                  </a:cubicBezTo>
                  <a:lnTo>
                    <a:pt x="10597" y="3688"/>
                  </a:lnTo>
                  <a:close/>
                  <a:moveTo>
                    <a:pt x="11689" y="1"/>
                  </a:moveTo>
                  <a:cubicBezTo>
                    <a:pt x="11566" y="1"/>
                    <a:pt x="11442" y="66"/>
                    <a:pt x="11381" y="195"/>
                  </a:cubicBezTo>
                  <a:lnTo>
                    <a:pt x="9944" y="3199"/>
                  </a:lnTo>
                  <a:cubicBezTo>
                    <a:pt x="9944" y="3201"/>
                    <a:pt x="9943" y="3202"/>
                    <a:pt x="9943" y="3204"/>
                  </a:cubicBezTo>
                  <a:cubicBezTo>
                    <a:pt x="9937" y="3214"/>
                    <a:pt x="9933" y="3225"/>
                    <a:pt x="9930" y="3235"/>
                  </a:cubicBezTo>
                  <a:cubicBezTo>
                    <a:pt x="9930" y="3237"/>
                    <a:pt x="9928" y="3240"/>
                    <a:pt x="9927" y="3241"/>
                  </a:cubicBezTo>
                  <a:cubicBezTo>
                    <a:pt x="9923" y="3254"/>
                    <a:pt x="9920" y="3267"/>
                    <a:pt x="9917" y="3280"/>
                  </a:cubicBezTo>
                  <a:cubicBezTo>
                    <a:pt x="9917" y="3282"/>
                    <a:pt x="9917" y="3285"/>
                    <a:pt x="9917" y="3286"/>
                  </a:cubicBezTo>
                  <a:cubicBezTo>
                    <a:pt x="9915" y="3298"/>
                    <a:pt x="9914" y="3308"/>
                    <a:pt x="9913" y="3320"/>
                  </a:cubicBezTo>
                  <a:lnTo>
                    <a:pt x="9913" y="3333"/>
                  </a:lnTo>
                  <a:cubicBezTo>
                    <a:pt x="9913" y="3337"/>
                    <a:pt x="9913" y="3341"/>
                    <a:pt x="9913" y="3347"/>
                  </a:cubicBezTo>
                  <a:lnTo>
                    <a:pt x="9913" y="4899"/>
                  </a:lnTo>
                  <a:cubicBezTo>
                    <a:pt x="9393" y="4743"/>
                    <a:pt x="8855" y="4663"/>
                    <a:pt x="8312" y="4663"/>
                  </a:cubicBezTo>
                  <a:lnTo>
                    <a:pt x="1958" y="4663"/>
                  </a:lnTo>
                  <a:cubicBezTo>
                    <a:pt x="1769" y="4663"/>
                    <a:pt x="1616" y="4817"/>
                    <a:pt x="1616" y="5005"/>
                  </a:cubicBezTo>
                  <a:lnTo>
                    <a:pt x="1616" y="5983"/>
                  </a:lnTo>
                  <a:lnTo>
                    <a:pt x="343" y="5983"/>
                  </a:lnTo>
                  <a:cubicBezTo>
                    <a:pt x="155" y="5983"/>
                    <a:pt x="1" y="6136"/>
                    <a:pt x="1" y="6326"/>
                  </a:cubicBezTo>
                  <a:lnTo>
                    <a:pt x="1" y="21501"/>
                  </a:lnTo>
                  <a:cubicBezTo>
                    <a:pt x="1" y="21691"/>
                    <a:pt x="155" y="21843"/>
                    <a:pt x="343" y="21843"/>
                  </a:cubicBezTo>
                  <a:lnTo>
                    <a:pt x="23035" y="21843"/>
                  </a:lnTo>
                  <a:cubicBezTo>
                    <a:pt x="23223" y="21843"/>
                    <a:pt x="23377" y="21691"/>
                    <a:pt x="23377" y="21501"/>
                  </a:cubicBezTo>
                  <a:lnTo>
                    <a:pt x="23377" y="6324"/>
                  </a:lnTo>
                  <a:cubicBezTo>
                    <a:pt x="23377" y="6134"/>
                    <a:pt x="23223" y="5982"/>
                    <a:pt x="23035" y="5982"/>
                  </a:cubicBezTo>
                  <a:lnTo>
                    <a:pt x="21777" y="5982"/>
                  </a:lnTo>
                  <a:lnTo>
                    <a:pt x="21777" y="5004"/>
                  </a:lnTo>
                  <a:cubicBezTo>
                    <a:pt x="21777" y="4815"/>
                    <a:pt x="21625" y="4662"/>
                    <a:pt x="21436" y="4662"/>
                  </a:cubicBezTo>
                  <a:lnTo>
                    <a:pt x="15082" y="4662"/>
                  </a:lnTo>
                  <a:cubicBezTo>
                    <a:pt x="14536" y="4662"/>
                    <a:pt x="13992" y="4743"/>
                    <a:pt x="13470" y="4902"/>
                  </a:cubicBezTo>
                  <a:lnTo>
                    <a:pt x="13470" y="3346"/>
                  </a:lnTo>
                  <a:cubicBezTo>
                    <a:pt x="13470" y="3286"/>
                    <a:pt x="13454" y="3227"/>
                    <a:pt x="13423" y="3175"/>
                  </a:cubicBezTo>
                  <a:lnTo>
                    <a:pt x="12669" y="1598"/>
                  </a:lnTo>
                  <a:lnTo>
                    <a:pt x="11997" y="195"/>
                  </a:lnTo>
                  <a:cubicBezTo>
                    <a:pt x="11936" y="66"/>
                    <a:pt x="11812" y="1"/>
                    <a:pt x="11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2639300" y="2369025"/>
              <a:ext cx="116100" cy="111725"/>
            </a:xfrm>
            <a:custGeom>
              <a:rect b="b" l="l" r="r" t="t"/>
              <a:pathLst>
                <a:path extrusionOk="0" h="4469" w="4644">
                  <a:moveTo>
                    <a:pt x="2410" y="685"/>
                  </a:moveTo>
                  <a:cubicBezTo>
                    <a:pt x="2610" y="685"/>
                    <a:pt x="2811" y="723"/>
                    <a:pt x="3003" y="802"/>
                  </a:cubicBezTo>
                  <a:cubicBezTo>
                    <a:pt x="3583" y="1043"/>
                    <a:pt x="3960" y="1608"/>
                    <a:pt x="3960" y="2234"/>
                  </a:cubicBezTo>
                  <a:cubicBezTo>
                    <a:pt x="3959" y="3090"/>
                    <a:pt x="3265" y="3784"/>
                    <a:pt x="2411" y="3784"/>
                  </a:cubicBezTo>
                  <a:cubicBezTo>
                    <a:pt x="1784" y="3784"/>
                    <a:pt x="1218" y="3407"/>
                    <a:pt x="979" y="2828"/>
                  </a:cubicBezTo>
                  <a:cubicBezTo>
                    <a:pt x="738" y="2249"/>
                    <a:pt x="871" y="1581"/>
                    <a:pt x="1314" y="1139"/>
                  </a:cubicBezTo>
                  <a:cubicBezTo>
                    <a:pt x="1611" y="842"/>
                    <a:pt x="2007" y="685"/>
                    <a:pt x="2410" y="685"/>
                  </a:cubicBezTo>
                  <a:close/>
                  <a:moveTo>
                    <a:pt x="2411" y="0"/>
                  </a:moveTo>
                  <a:cubicBezTo>
                    <a:pt x="1507" y="0"/>
                    <a:pt x="693" y="546"/>
                    <a:pt x="346" y="1380"/>
                  </a:cubicBezTo>
                  <a:cubicBezTo>
                    <a:pt x="1" y="2214"/>
                    <a:pt x="192" y="3174"/>
                    <a:pt x="831" y="3814"/>
                  </a:cubicBezTo>
                  <a:cubicBezTo>
                    <a:pt x="1258" y="4241"/>
                    <a:pt x="1830" y="4468"/>
                    <a:pt x="2412" y="4468"/>
                  </a:cubicBezTo>
                  <a:cubicBezTo>
                    <a:pt x="2699" y="4468"/>
                    <a:pt x="2989" y="4413"/>
                    <a:pt x="3265" y="4299"/>
                  </a:cubicBezTo>
                  <a:cubicBezTo>
                    <a:pt x="4099" y="3952"/>
                    <a:pt x="4643" y="3138"/>
                    <a:pt x="4643" y="2234"/>
                  </a:cubicBezTo>
                  <a:cubicBezTo>
                    <a:pt x="4642" y="1001"/>
                    <a:pt x="3644" y="2"/>
                    <a:pt x="2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2911400" y="2508950"/>
              <a:ext cx="137300" cy="105200"/>
            </a:xfrm>
            <a:custGeom>
              <a:rect b="b" l="l" r="r" t="t"/>
              <a:pathLst>
                <a:path extrusionOk="0" h="4208" w="5492">
                  <a:moveTo>
                    <a:pt x="2747" y="966"/>
                  </a:moveTo>
                  <a:lnTo>
                    <a:pt x="4424" y="3521"/>
                  </a:lnTo>
                  <a:lnTo>
                    <a:pt x="1070" y="3523"/>
                  </a:lnTo>
                  <a:lnTo>
                    <a:pt x="1070" y="3523"/>
                  </a:lnTo>
                  <a:lnTo>
                    <a:pt x="2747" y="966"/>
                  </a:lnTo>
                  <a:close/>
                  <a:moveTo>
                    <a:pt x="2747" y="1"/>
                  </a:moveTo>
                  <a:cubicBezTo>
                    <a:pt x="2638" y="1"/>
                    <a:pt x="2529" y="52"/>
                    <a:pt x="2461" y="155"/>
                  </a:cubicBezTo>
                  <a:lnTo>
                    <a:pt x="150" y="3676"/>
                  </a:lnTo>
                  <a:cubicBezTo>
                    <a:pt x="1" y="3904"/>
                    <a:pt x="163" y="4207"/>
                    <a:pt x="436" y="4207"/>
                  </a:cubicBezTo>
                  <a:lnTo>
                    <a:pt x="5056" y="4207"/>
                  </a:lnTo>
                  <a:cubicBezTo>
                    <a:pt x="5329" y="4207"/>
                    <a:pt x="5492" y="3904"/>
                    <a:pt x="5342" y="3676"/>
                  </a:cubicBezTo>
                  <a:lnTo>
                    <a:pt x="3033" y="155"/>
                  </a:lnTo>
                  <a:cubicBezTo>
                    <a:pt x="2965" y="52"/>
                    <a:pt x="2856" y="1"/>
                    <a:pt x="27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2651825" y="2513800"/>
              <a:ext cx="95475" cy="95475"/>
            </a:xfrm>
            <a:custGeom>
              <a:rect b="b" l="l" r="r" t="t"/>
              <a:pathLst>
                <a:path extrusionOk="0" h="3819" w="3819">
                  <a:moveTo>
                    <a:pt x="3134" y="684"/>
                  </a:moveTo>
                  <a:lnTo>
                    <a:pt x="3134" y="3136"/>
                  </a:lnTo>
                  <a:lnTo>
                    <a:pt x="684" y="3136"/>
                  </a:lnTo>
                  <a:lnTo>
                    <a:pt x="684" y="684"/>
                  </a:lnTo>
                  <a:close/>
                  <a:moveTo>
                    <a:pt x="341" y="1"/>
                  </a:moveTo>
                  <a:cubicBezTo>
                    <a:pt x="153" y="1"/>
                    <a:pt x="0" y="154"/>
                    <a:pt x="0" y="343"/>
                  </a:cubicBezTo>
                  <a:lnTo>
                    <a:pt x="0" y="3478"/>
                  </a:lnTo>
                  <a:cubicBezTo>
                    <a:pt x="0" y="3666"/>
                    <a:pt x="151" y="3819"/>
                    <a:pt x="339" y="3819"/>
                  </a:cubicBezTo>
                  <a:cubicBezTo>
                    <a:pt x="340" y="3819"/>
                    <a:pt x="340" y="3819"/>
                    <a:pt x="341" y="3819"/>
                  </a:cubicBezTo>
                  <a:lnTo>
                    <a:pt x="3476" y="3819"/>
                  </a:lnTo>
                  <a:cubicBezTo>
                    <a:pt x="3477" y="3819"/>
                    <a:pt x="3478" y="3819"/>
                    <a:pt x="3479" y="3819"/>
                  </a:cubicBezTo>
                  <a:cubicBezTo>
                    <a:pt x="3667" y="3819"/>
                    <a:pt x="3819" y="3666"/>
                    <a:pt x="3819" y="3478"/>
                  </a:cubicBezTo>
                  <a:lnTo>
                    <a:pt x="3819" y="343"/>
                  </a:lnTo>
                  <a:cubicBezTo>
                    <a:pt x="3819" y="153"/>
                    <a:pt x="3665" y="1"/>
                    <a:pt x="3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2932300" y="2380300"/>
              <a:ext cx="95525" cy="95475"/>
            </a:xfrm>
            <a:custGeom>
              <a:rect b="b" l="l" r="r" t="t"/>
              <a:pathLst>
                <a:path extrusionOk="0" h="3819" w="3821">
                  <a:moveTo>
                    <a:pt x="3135" y="684"/>
                  </a:moveTo>
                  <a:lnTo>
                    <a:pt x="3135" y="3134"/>
                  </a:lnTo>
                  <a:lnTo>
                    <a:pt x="685" y="3134"/>
                  </a:lnTo>
                  <a:lnTo>
                    <a:pt x="685" y="684"/>
                  </a:lnTo>
                  <a:close/>
                  <a:moveTo>
                    <a:pt x="343" y="0"/>
                  </a:moveTo>
                  <a:cubicBezTo>
                    <a:pt x="154" y="0"/>
                    <a:pt x="0" y="153"/>
                    <a:pt x="0" y="341"/>
                  </a:cubicBezTo>
                  <a:lnTo>
                    <a:pt x="0" y="3476"/>
                  </a:lnTo>
                  <a:cubicBezTo>
                    <a:pt x="0" y="3665"/>
                    <a:pt x="154" y="3819"/>
                    <a:pt x="343" y="3819"/>
                  </a:cubicBezTo>
                  <a:lnTo>
                    <a:pt x="3478" y="3819"/>
                  </a:lnTo>
                  <a:cubicBezTo>
                    <a:pt x="3666" y="3819"/>
                    <a:pt x="3820" y="3665"/>
                    <a:pt x="3820" y="3476"/>
                  </a:cubicBezTo>
                  <a:lnTo>
                    <a:pt x="3820" y="341"/>
                  </a:lnTo>
                  <a:cubicBezTo>
                    <a:pt x="3820" y="153"/>
                    <a:pt x="3666" y="0"/>
                    <a:pt x="3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9" name="Google Shape;1519;p46"/>
          <p:cNvGrpSpPr/>
          <p:nvPr/>
        </p:nvGrpSpPr>
        <p:grpSpPr>
          <a:xfrm>
            <a:off x="7307526" y="3299641"/>
            <a:ext cx="921861" cy="914080"/>
            <a:chOff x="3284350" y="2215550"/>
            <a:chExt cx="589425" cy="584450"/>
          </a:xfrm>
        </p:grpSpPr>
        <p:sp>
          <p:nvSpPr>
            <p:cNvPr id="1520" name="Google Shape;1520;p46"/>
            <p:cNvSpPr/>
            <p:nvPr/>
          </p:nvSpPr>
          <p:spPr>
            <a:xfrm>
              <a:off x="3284350" y="2346650"/>
              <a:ext cx="463325" cy="453350"/>
            </a:xfrm>
            <a:custGeom>
              <a:rect b="b" l="l" r="r" t="t"/>
              <a:pathLst>
                <a:path extrusionOk="0" h="18134" w="18533">
                  <a:moveTo>
                    <a:pt x="2220" y="0"/>
                  </a:moveTo>
                  <a:cubicBezTo>
                    <a:pt x="2106" y="0"/>
                    <a:pt x="1994" y="58"/>
                    <a:pt x="1930" y="162"/>
                  </a:cubicBezTo>
                  <a:cubicBezTo>
                    <a:pt x="588" y="2326"/>
                    <a:pt x="1" y="4920"/>
                    <a:pt x="279" y="7466"/>
                  </a:cubicBezTo>
                  <a:cubicBezTo>
                    <a:pt x="561" y="10064"/>
                    <a:pt x="1724" y="12487"/>
                    <a:pt x="3575" y="14332"/>
                  </a:cubicBezTo>
                  <a:cubicBezTo>
                    <a:pt x="5477" y="16234"/>
                    <a:pt x="8179" y="17569"/>
                    <a:pt x="10989" y="17992"/>
                  </a:cubicBezTo>
                  <a:cubicBezTo>
                    <a:pt x="11588" y="18084"/>
                    <a:pt x="12193" y="18132"/>
                    <a:pt x="12798" y="18133"/>
                  </a:cubicBezTo>
                  <a:cubicBezTo>
                    <a:pt x="12805" y="18133"/>
                    <a:pt x="12811" y="18133"/>
                    <a:pt x="12818" y="18133"/>
                  </a:cubicBezTo>
                  <a:cubicBezTo>
                    <a:pt x="13548" y="18133"/>
                    <a:pt x="14277" y="18055"/>
                    <a:pt x="14990" y="17898"/>
                  </a:cubicBezTo>
                  <a:cubicBezTo>
                    <a:pt x="16323" y="17601"/>
                    <a:pt x="17465" y="17032"/>
                    <a:pt x="18381" y="16208"/>
                  </a:cubicBezTo>
                  <a:cubicBezTo>
                    <a:pt x="18521" y="16082"/>
                    <a:pt x="18533" y="15867"/>
                    <a:pt x="18407" y="15726"/>
                  </a:cubicBezTo>
                  <a:lnTo>
                    <a:pt x="18408" y="15726"/>
                  </a:lnTo>
                  <a:cubicBezTo>
                    <a:pt x="18341" y="15651"/>
                    <a:pt x="18247" y="15613"/>
                    <a:pt x="18154" y="15613"/>
                  </a:cubicBezTo>
                  <a:cubicBezTo>
                    <a:pt x="18072" y="15613"/>
                    <a:pt x="17991" y="15642"/>
                    <a:pt x="17926" y="15700"/>
                  </a:cubicBezTo>
                  <a:cubicBezTo>
                    <a:pt x="17098" y="16446"/>
                    <a:pt x="16059" y="16961"/>
                    <a:pt x="14844" y="17232"/>
                  </a:cubicBezTo>
                  <a:cubicBezTo>
                    <a:pt x="14193" y="17377"/>
                    <a:pt x="13510" y="17450"/>
                    <a:pt x="12799" y="17450"/>
                  </a:cubicBezTo>
                  <a:cubicBezTo>
                    <a:pt x="12245" y="17450"/>
                    <a:pt x="11675" y="17406"/>
                    <a:pt x="11092" y="17318"/>
                  </a:cubicBezTo>
                  <a:cubicBezTo>
                    <a:pt x="8424" y="16914"/>
                    <a:pt x="5860" y="15651"/>
                    <a:pt x="4059" y="13849"/>
                  </a:cubicBezTo>
                  <a:cubicBezTo>
                    <a:pt x="2300" y="12091"/>
                    <a:pt x="1228" y="9858"/>
                    <a:pt x="958" y="7392"/>
                  </a:cubicBezTo>
                  <a:cubicBezTo>
                    <a:pt x="696" y="4996"/>
                    <a:pt x="1247" y="2556"/>
                    <a:pt x="2511" y="522"/>
                  </a:cubicBezTo>
                  <a:cubicBezTo>
                    <a:pt x="2609" y="361"/>
                    <a:pt x="2560" y="151"/>
                    <a:pt x="2400" y="52"/>
                  </a:cubicBezTo>
                  <a:cubicBezTo>
                    <a:pt x="2344" y="17"/>
                    <a:pt x="2281" y="0"/>
                    <a:pt x="2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3493550" y="2277025"/>
              <a:ext cx="105175" cy="100325"/>
            </a:xfrm>
            <a:custGeom>
              <a:rect b="b" l="l" r="r" t="t"/>
              <a:pathLst>
                <a:path extrusionOk="0" h="4013" w="4207">
                  <a:moveTo>
                    <a:pt x="2005" y="682"/>
                  </a:moveTo>
                  <a:cubicBezTo>
                    <a:pt x="2349" y="682"/>
                    <a:pt x="2688" y="817"/>
                    <a:pt x="2942" y="1070"/>
                  </a:cubicBezTo>
                  <a:cubicBezTo>
                    <a:pt x="3458" y="1587"/>
                    <a:pt x="3458" y="2425"/>
                    <a:pt x="2942" y="2943"/>
                  </a:cubicBezTo>
                  <a:cubicBezTo>
                    <a:pt x="2689" y="3196"/>
                    <a:pt x="2350" y="3330"/>
                    <a:pt x="2006" y="3330"/>
                  </a:cubicBezTo>
                  <a:cubicBezTo>
                    <a:pt x="1835" y="3330"/>
                    <a:pt x="1663" y="3297"/>
                    <a:pt x="1499" y="3229"/>
                  </a:cubicBezTo>
                  <a:cubicBezTo>
                    <a:pt x="1005" y="3024"/>
                    <a:pt x="683" y="2541"/>
                    <a:pt x="683" y="2006"/>
                  </a:cubicBezTo>
                  <a:cubicBezTo>
                    <a:pt x="683" y="1471"/>
                    <a:pt x="1005" y="989"/>
                    <a:pt x="1499" y="783"/>
                  </a:cubicBezTo>
                  <a:cubicBezTo>
                    <a:pt x="1663" y="715"/>
                    <a:pt x="1834" y="682"/>
                    <a:pt x="2005" y="682"/>
                  </a:cubicBezTo>
                  <a:close/>
                  <a:moveTo>
                    <a:pt x="2006" y="0"/>
                  </a:moveTo>
                  <a:cubicBezTo>
                    <a:pt x="1747" y="0"/>
                    <a:pt x="1486" y="50"/>
                    <a:pt x="1238" y="153"/>
                  </a:cubicBezTo>
                  <a:cubicBezTo>
                    <a:pt x="488" y="464"/>
                    <a:pt x="1" y="1195"/>
                    <a:pt x="1" y="2006"/>
                  </a:cubicBezTo>
                  <a:cubicBezTo>
                    <a:pt x="1" y="2817"/>
                    <a:pt x="488" y="3548"/>
                    <a:pt x="1238" y="3859"/>
                  </a:cubicBezTo>
                  <a:cubicBezTo>
                    <a:pt x="1486" y="3962"/>
                    <a:pt x="1747" y="4012"/>
                    <a:pt x="2006" y="4012"/>
                  </a:cubicBezTo>
                  <a:cubicBezTo>
                    <a:pt x="2527" y="4012"/>
                    <a:pt x="3040" y="3808"/>
                    <a:pt x="3423" y="3425"/>
                  </a:cubicBezTo>
                  <a:cubicBezTo>
                    <a:pt x="4207" y="2641"/>
                    <a:pt x="4207" y="1372"/>
                    <a:pt x="3423" y="587"/>
                  </a:cubicBezTo>
                  <a:cubicBezTo>
                    <a:pt x="3040" y="204"/>
                    <a:pt x="2527" y="0"/>
                    <a:pt x="20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3367825" y="2365550"/>
              <a:ext cx="105150" cy="100300"/>
            </a:xfrm>
            <a:custGeom>
              <a:rect b="b" l="l" r="r" t="t"/>
              <a:pathLst>
                <a:path extrusionOk="0" h="4012" w="4206">
                  <a:moveTo>
                    <a:pt x="2005" y="683"/>
                  </a:moveTo>
                  <a:cubicBezTo>
                    <a:pt x="2349" y="683"/>
                    <a:pt x="2687" y="817"/>
                    <a:pt x="2941" y="1069"/>
                  </a:cubicBezTo>
                  <a:cubicBezTo>
                    <a:pt x="3457" y="1587"/>
                    <a:pt x="3457" y="2426"/>
                    <a:pt x="2941" y="2943"/>
                  </a:cubicBezTo>
                  <a:cubicBezTo>
                    <a:pt x="2687" y="3196"/>
                    <a:pt x="2349" y="3330"/>
                    <a:pt x="2005" y="3330"/>
                  </a:cubicBezTo>
                  <a:cubicBezTo>
                    <a:pt x="1834" y="3330"/>
                    <a:pt x="1662" y="3297"/>
                    <a:pt x="1499" y="3229"/>
                  </a:cubicBezTo>
                  <a:cubicBezTo>
                    <a:pt x="1004" y="3025"/>
                    <a:pt x="682" y="2542"/>
                    <a:pt x="682" y="2006"/>
                  </a:cubicBezTo>
                  <a:cubicBezTo>
                    <a:pt x="682" y="1471"/>
                    <a:pt x="1004" y="988"/>
                    <a:pt x="1499" y="783"/>
                  </a:cubicBezTo>
                  <a:cubicBezTo>
                    <a:pt x="1662" y="716"/>
                    <a:pt x="1834" y="683"/>
                    <a:pt x="2005" y="683"/>
                  </a:cubicBezTo>
                  <a:close/>
                  <a:moveTo>
                    <a:pt x="2005" y="1"/>
                  </a:moveTo>
                  <a:cubicBezTo>
                    <a:pt x="1747" y="1"/>
                    <a:pt x="1486" y="51"/>
                    <a:pt x="1238" y="154"/>
                  </a:cubicBezTo>
                  <a:cubicBezTo>
                    <a:pt x="489" y="464"/>
                    <a:pt x="0" y="1195"/>
                    <a:pt x="0" y="2006"/>
                  </a:cubicBezTo>
                  <a:cubicBezTo>
                    <a:pt x="0" y="2817"/>
                    <a:pt x="489" y="3548"/>
                    <a:pt x="1238" y="3859"/>
                  </a:cubicBezTo>
                  <a:cubicBezTo>
                    <a:pt x="1486" y="3962"/>
                    <a:pt x="1747" y="4012"/>
                    <a:pt x="2005" y="4012"/>
                  </a:cubicBezTo>
                  <a:cubicBezTo>
                    <a:pt x="2527" y="4012"/>
                    <a:pt x="3040" y="3808"/>
                    <a:pt x="3424" y="3425"/>
                  </a:cubicBezTo>
                  <a:cubicBezTo>
                    <a:pt x="4206" y="2642"/>
                    <a:pt x="4206" y="1371"/>
                    <a:pt x="3424" y="587"/>
                  </a:cubicBezTo>
                  <a:cubicBezTo>
                    <a:pt x="3040" y="204"/>
                    <a:pt x="2527" y="1"/>
                    <a:pt x="2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3350800" y="2512875"/>
              <a:ext cx="105175" cy="100350"/>
            </a:xfrm>
            <a:custGeom>
              <a:rect b="b" l="l" r="r" t="t"/>
              <a:pathLst>
                <a:path extrusionOk="0" h="4014" w="4207">
                  <a:moveTo>
                    <a:pt x="2007" y="684"/>
                  </a:moveTo>
                  <a:cubicBezTo>
                    <a:pt x="2351" y="684"/>
                    <a:pt x="2688" y="818"/>
                    <a:pt x="2941" y="1071"/>
                  </a:cubicBezTo>
                  <a:cubicBezTo>
                    <a:pt x="3458" y="1588"/>
                    <a:pt x="3458" y="2427"/>
                    <a:pt x="2941" y="2943"/>
                  </a:cubicBezTo>
                  <a:cubicBezTo>
                    <a:pt x="2688" y="3197"/>
                    <a:pt x="2350" y="3331"/>
                    <a:pt x="2005" y="3331"/>
                  </a:cubicBezTo>
                  <a:cubicBezTo>
                    <a:pt x="1835" y="3331"/>
                    <a:pt x="1663" y="3298"/>
                    <a:pt x="1499" y="3231"/>
                  </a:cubicBezTo>
                  <a:cubicBezTo>
                    <a:pt x="1005" y="3025"/>
                    <a:pt x="682" y="2543"/>
                    <a:pt x="682" y="2008"/>
                  </a:cubicBezTo>
                  <a:cubicBezTo>
                    <a:pt x="682" y="1472"/>
                    <a:pt x="1005" y="989"/>
                    <a:pt x="1499" y="785"/>
                  </a:cubicBezTo>
                  <a:cubicBezTo>
                    <a:pt x="1663" y="717"/>
                    <a:pt x="1836" y="684"/>
                    <a:pt x="2007" y="684"/>
                  </a:cubicBezTo>
                  <a:close/>
                  <a:moveTo>
                    <a:pt x="2005" y="1"/>
                  </a:moveTo>
                  <a:cubicBezTo>
                    <a:pt x="1747" y="1"/>
                    <a:pt x="1486" y="51"/>
                    <a:pt x="1238" y="154"/>
                  </a:cubicBezTo>
                  <a:cubicBezTo>
                    <a:pt x="488" y="464"/>
                    <a:pt x="1" y="1197"/>
                    <a:pt x="1" y="2008"/>
                  </a:cubicBezTo>
                  <a:cubicBezTo>
                    <a:pt x="1" y="2819"/>
                    <a:pt x="488" y="3550"/>
                    <a:pt x="1238" y="3860"/>
                  </a:cubicBezTo>
                  <a:cubicBezTo>
                    <a:pt x="1486" y="3963"/>
                    <a:pt x="1747" y="4013"/>
                    <a:pt x="2005" y="4013"/>
                  </a:cubicBezTo>
                  <a:cubicBezTo>
                    <a:pt x="2527" y="4013"/>
                    <a:pt x="3040" y="3810"/>
                    <a:pt x="3424" y="3427"/>
                  </a:cubicBezTo>
                  <a:cubicBezTo>
                    <a:pt x="4206" y="2642"/>
                    <a:pt x="4206" y="1372"/>
                    <a:pt x="3424" y="589"/>
                  </a:cubicBezTo>
                  <a:cubicBezTo>
                    <a:pt x="3040" y="205"/>
                    <a:pt x="2527" y="1"/>
                    <a:pt x="2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3605600" y="2625850"/>
              <a:ext cx="105150" cy="100350"/>
            </a:xfrm>
            <a:custGeom>
              <a:rect b="b" l="l" r="r" t="t"/>
              <a:pathLst>
                <a:path extrusionOk="0" h="4014" w="4206">
                  <a:moveTo>
                    <a:pt x="2006" y="683"/>
                  </a:moveTo>
                  <a:cubicBezTo>
                    <a:pt x="2350" y="683"/>
                    <a:pt x="2688" y="818"/>
                    <a:pt x="2941" y="1071"/>
                  </a:cubicBezTo>
                  <a:cubicBezTo>
                    <a:pt x="3457" y="1589"/>
                    <a:pt x="3457" y="2426"/>
                    <a:pt x="2941" y="2944"/>
                  </a:cubicBezTo>
                  <a:cubicBezTo>
                    <a:pt x="2688" y="3197"/>
                    <a:pt x="2349" y="3331"/>
                    <a:pt x="2005" y="3331"/>
                  </a:cubicBezTo>
                  <a:cubicBezTo>
                    <a:pt x="1834" y="3331"/>
                    <a:pt x="1663" y="3299"/>
                    <a:pt x="1499" y="3231"/>
                  </a:cubicBezTo>
                  <a:cubicBezTo>
                    <a:pt x="1004" y="3025"/>
                    <a:pt x="682" y="2543"/>
                    <a:pt x="682" y="2008"/>
                  </a:cubicBezTo>
                  <a:cubicBezTo>
                    <a:pt x="682" y="1473"/>
                    <a:pt x="1004" y="989"/>
                    <a:pt x="1499" y="785"/>
                  </a:cubicBezTo>
                  <a:cubicBezTo>
                    <a:pt x="1663" y="716"/>
                    <a:pt x="1835" y="683"/>
                    <a:pt x="2006" y="683"/>
                  </a:cubicBezTo>
                  <a:close/>
                  <a:moveTo>
                    <a:pt x="2006" y="1"/>
                  </a:moveTo>
                  <a:cubicBezTo>
                    <a:pt x="1747" y="1"/>
                    <a:pt x="1486" y="51"/>
                    <a:pt x="1238" y="154"/>
                  </a:cubicBezTo>
                  <a:cubicBezTo>
                    <a:pt x="488" y="464"/>
                    <a:pt x="0" y="1195"/>
                    <a:pt x="0" y="2008"/>
                  </a:cubicBezTo>
                  <a:cubicBezTo>
                    <a:pt x="0" y="2819"/>
                    <a:pt x="488" y="3550"/>
                    <a:pt x="1238" y="3860"/>
                  </a:cubicBezTo>
                  <a:cubicBezTo>
                    <a:pt x="1486" y="3963"/>
                    <a:pt x="1747" y="4013"/>
                    <a:pt x="2006" y="4013"/>
                  </a:cubicBezTo>
                  <a:cubicBezTo>
                    <a:pt x="2527" y="4013"/>
                    <a:pt x="3040" y="3810"/>
                    <a:pt x="3424" y="3427"/>
                  </a:cubicBezTo>
                  <a:cubicBezTo>
                    <a:pt x="4206" y="2642"/>
                    <a:pt x="4206" y="1372"/>
                    <a:pt x="3424" y="588"/>
                  </a:cubicBezTo>
                  <a:cubicBezTo>
                    <a:pt x="3040" y="204"/>
                    <a:pt x="2527" y="1"/>
                    <a:pt x="20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3351050" y="2215550"/>
              <a:ext cx="522725" cy="512975"/>
            </a:xfrm>
            <a:custGeom>
              <a:rect b="b" l="l" r="r" t="t"/>
              <a:pathLst>
                <a:path extrusionOk="0" h="20519" w="20909">
                  <a:moveTo>
                    <a:pt x="9110" y="11801"/>
                  </a:moveTo>
                  <a:lnTo>
                    <a:pt x="11096" y="13789"/>
                  </a:lnTo>
                  <a:lnTo>
                    <a:pt x="9525" y="14951"/>
                  </a:lnTo>
                  <a:lnTo>
                    <a:pt x="8736" y="14163"/>
                  </a:lnTo>
                  <a:lnTo>
                    <a:pt x="7948" y="13376"/>
                  </a:lnTo>
                  <a:lnTo>
                    <a:pt x="9110" y="11801"/>
                  </a:lnTo>
                  <a:close/>
                  <a:moveTo>
                    <a:pt x="7221" y="13613"/>
                  </a:moveTo>
                  <a:lnTo>
                    <a:pt x="9249" y="15642"/>
                  </a:lnTo>
                  <a:lnTo>
                    <a:pt x="9286" y="15678"/>
                  </a:lnTo>
                  <a:lnTo>
                    <a:pt x="8729" y="16235"/>
                  </a:lnTo>
                  <a:lnTo>
                    <a:pt x="8406" y="15911"/>
                  </a:lnTo>
                  <a:lnTo>
                    <a:pt x="6988" y="14493"/>
                  </a:lnTo>
                  <a:lnTo>
                    <a:pt x="6664" y="14171"/>
                  </a:lnTo>
                  <a:lnTo>
                    <a:pt x="7221" y="13613"/>
                  </a:lnTo>
                  <a:close/>
                  <a:moveTo>
                    <a:pt x="6397" y="15041"/>
                  </a:moveTo>
                  <a:cubicBezTo>
                    <a:pt x="6460" y="15041"/>
                    <a:pt x="6522" y="15045"/>
                    <a:pt x="6583" y="15054"/>
                  </a:cubicBezTo>
                  <a:lnTo>
                    <a:pt x="7846" y="16316"/>
                  </a:lnTo>
                  <a:cubicBezTo>
                    <a:pt x="7903" y="16765"/>
                    <a:pt x="7749" y="17214"/>
                    <a:pt x="7430" y="17533"/>
                  </a:cubicBezTo>
                  <a:cubicBezTo>
                    <a:pt x="7031" y="17932"/>
                    <a:pt x="5390" y="18434"/>
                    <a:pt x="4163" y="18736"/>
                  </a:cubicBezTo>
                  <a:cubicBezTo>
                    <a:pt x="4465" y="17510"/>
                    <a:pt x="4967" y="15869"/>
                    <a:pt x="5366" y="15469"/>
                  </a:cubicBezTo>
                  <a:cubicBezTo>
                    <a:pt x="5638" y="15195"/>
                    <a:pt x="6010" y="15041"/>
                    <a:pt x="6397" y="15041"/>
                  </a:cubicBezTo>
                  <a:close/>
                  <a:moveTo>
                    <a:pt x="8730" y="1"/>
                  </a:moveTo>
                  <a:cubicBezTo>
                    <a:pt x="8143" y="1"/>
                    <a:pt x="7546" y="52"/>
                    <a:pt x="6950" y="156"/>
                  </a:cubicBezTo>
                  <a:cubicBezTo>
                    <a:pt x="4677" y="555"/>
                    <a:pt x="2589" y="1653"/>
                    <a:pt x="909" y="3332"/>
                  </a:cubicBezTo>
                  <a:cubicBezTo>
                    <a:pt x="632" y="3610"/>
                    <a:pt x="368" y="3901"/>
                    <a:pt x="121" y="4205"/>
                  </a:cubicBezTo>
                  <a:cubicBezTo>
                    <a:pt x="1" y="4350"/>
                    <a:pt x="23" y="4565"/>
                    <a:pt x="169" y="4684"/>
                  </a:cubicBezTo>
                  <a:cubicBezTo>
                    <a:pt x="233" y="4736"/>
                    <a:pt x="309" y="4762"/>
                    <a:pt x="385" y="4762"/>
                  </a:cubicBezTo>
                  <a:cubicBezTo>
                    <a:pt x="484" y="4762"/>
                    <a:pt x="582" y="4719"/>
                    <a:pt x="649" y="4636"/>
                  </a:cubicBezTo>
                  <a:cubicBezTo>
                    <a:pt x="883" y="4350"/>
                    <a:pt x="1129" y="4076"/>
                    <a:pt x="1391" y="3815"/>
                  </a:cubicBezTo>
                  <a:cubicBezTo>
                    <a:pt x="3387" y="1819"/>
                    <a:pt x="5580" y="1089"/>
                    <a:pt x="7067" y="828"/>
                  </a:cubicBezTo>
                  <a:cubicBezTo>
                    <a:pt x="7626" y="730"/>
                    <a:pt x="8185" y="682"/>
                    <a:pt x="8733" y="682"/>
                  </a:cubicBezTo>
                  <a:cubicBezTo>
                    <a:pt x="10048" y="682"/>
                    <a:pt x="11298" y="959"/>
                    <a:pt x="12308" y="1491"/>
                  </a:cubicBezTo>
                  <a:cubicBezTo>
                    <a:pt x="13172" y="1946"/>
                    <a:pt x="13840" y="2579"/>
                    <a:pt x="14237" y="3320"/>
                  </a:cubicBezTo>
                  <a:cubicBezTo>
                    <a:pt x="14651" y="4088"/>
                    <a:pt x="14780" y="4958"/>
                    <a:pt x="14623" y="5910"/>
                  </a:cubicBezTo>
                  <a:lnTo>
                    <a:pt x="11813" y="8399"/>
                  </a:lnTo>
                  <a:cubicBezTo>
                    <a:pt x="11672" y="8524"/>
                    <a:pt x="11659" y="8740"/>
                    <a:pt x="11784" y="8881"/>
                  </a:cubicBezTo>
                  <a:cubicBezTo>
                    <a:pt x="11791" y="8890"/>
                    <a:pt x="11800" y="8898"/>
                    <a:pt x="11809" y="8907"/>
                  </a:cubicBezTo>
                  <a:cubicBezTo>
                    <a:pt x="11811" y="8910"/>
                    <a:pt x="11814" y="8912"/>
                    <a:pt x="11817" y="8914"/>
                  </a:cubicBezTo>
                  <a:cubicBezTo>
                    <a:pt x="11824" y="8920"/>
                    <a:pt x="11830" y="8925"/>
                    <a:pt x="11836" y="8929"/>
                  </a:cubicBezTo>
                  <a:cubicBezTo>
                    <a:pt x="11839" y="8932"/>
                    <a:pt x="11843" y="8935"/>
                    <a:pt x="11848" y="8938"/>
                  </a:cubicBezTo>
                  <a:cubicBezTo>
                    <a:pt x="11851" y="8941"/>
                    <a:pt x="11859" y="8945"/>
                    <a:pt x="11865" y="8949"/>
                  </a:cubicBezTo>
                  <a:cubicBezTo>
                    <a:pt x="11872" y="8952"/>
                    <a:pt x="11874" y="8954"/>
                    <a:pt x="11878" y="8955"/>
                  </a:cubicBezTo>
                  <a:cubicBezTo>
                    <a:pt x="11883" y="8958"/>
                    <a:pt x="11890" y="8962"/>
                    <a:pt x="11896" y="8965"/>
                  </a:cubicBezTo>
                  <a:cubicBezTo>
                    <a:pt x="11903" y="8967"/>
                    <a:pt x="11906" y="8970"/>
                    <a:pt x="11910" y="8971"/>
                  </a:cubicBezTo>
                  <a:cubicBezTo>
                    <a:pt x="11914" y="8972"/>
                    <a:pt x="11922" y="8975"/>
                    <a:pt x="11927" y="8978"/>
                  </a:cubicBezTo>
                  <a:lnTo>
                    <a:pt x="11942" y="8983"/>
                  </a:lnTo>
                  <a:cubicBezTo>
                    <a:pt x="11949" y="8984"/>
                    <a:pt x="11955" y="8986"/>
                    <a:pt x="11961" y="8987"/>
                  </a:cubicBezTo>
                  <a:cubicBezTo>
                    <a:pt x="11967" y="8988"/>
                    <a:pt x="11971" y="8990"/>
                    <a:pt x="11975" y="8990"/>
                  </a:cubicBezTo>
                  <a:cubicBezTo>
                    <a:pt x="11981" y="8991"/>
                    <a:pt x="11988" y="8993"/>
                    <a:pt x="11994" y="8993"/>
                  </a:cubicBezTo>
                  <a:cubicBezTo>
                    <a:pt x="12000" y="8994"/>
                    <a:pt x="12004" y="8994"/>
                    <a:pt x="12010" y="8994"/>
                  </a:cubicBezTo>
                  <a:cubicBezTo>
                    <a:pt x="12012" y="8995"/>
                    <a:pt x="12015" y="8995"/>
                    <a:pt x="12018" y="8995"/>
                  </a:cubicBezTo>
                  <a:cubicBezTo>
                    <a:pt x="12021" y="8995"/>
                    <a:pt x="12025" y="8995"/>
                    <a:pt x="12028" y="8996"/>
                  </a:cubicBezTo>
                  <a:lnTo>
                    <a:pt x="12057" y="8996"/>
                  </a:lnTo>
                  <a:cubicBezTo>
                    <a:pt x="12062" y="8996"/>
                    <a:pt x="12070" y="8994"/>
                    <a:pt x="12075" y="8994"/>
                  </a:cubicBezTo>
                  <a:lnTo>
                    <a:pt x="12089" y="8993"/>
                  </a:lnTo>
                  <a:cubicBezTo>
                    <a:pt x="12094" y="8991"/>
                    <a:pt x="12100" y="8990"/>
                    <a:pt x="12106" y="8988"/>
                  </a:cubicBezTo>
                  <a:lnTo>
                    <a:pt x="12119" y="8986"/>
                  </a:lnTo>
                  <a:lnTo>
                    <a:pt x="12138" y="8981"/>
                  </a:lnTo>
                  <a:lnTo>
                    <a:pt x="12149" y="8977"/>
                  </a:lnTo>
                  <a:cubicBezTo>
                    <a:pt x="12157" y="8975"/>
                    <a:pt x="12163" y="8972"/>
                    <a:pt x="12168" y="8970"/>
                  </a:cubicBezTo>
                  <a:lnTo>
                    <a:pt x="12180" y="8965"/>
                  </a:lnTo>
                  <a:cubicBezTo>
                    <a:pt x="12186" y="8962"/>
                    <a:pt x="12192" y="8959"/>
                    <a:pt x="12197" y="8955"/>
                  </a:cubicBezTo>
                  <a:cubicBezTo>
                    <a:pt x="12203" y="8952"/>
                    <a:pt x="12205" y="8952"/>
                    <a:pt x="12209" y="8949"/>
                  </a:cubicBezTo>
                  <a:cubicBezTo>
                    <a:pt x="12215" y="8946"/>
                    <a:pt x="12222" y="8942"/>
                    <a:pt x="12228" y="8938"/>
                  </a:cubicBezTo>
                  <a:cubicBezTo>
                    <a:pt x="12231" y="8936"/>
                    <a:pt x="12234" y="8933"/>
                    <a:pt x="12237" y="8932"/>
                  </a:cubicBezTo>
                  <a:cubicBezTo>
                    <a:pt x="12245" y="8925"/>
                    <a:pt x="12254" y="8917"/>
                    <a:pt x="12263" y="8910"/>
                  </a:cubicBezTo>
                  <a:lnTo>
                    <a:pt x="18965" y="2976"/>
                  </a:lnTo>
                  <a:cubicBezTo>
                    <a:pt x="19094" y="2863"/>
                    <a:pt x="19254" y="2807"/>
                    <a:pt x="19414" y="2807"/>
                  </a:cubicBezTo>
                  <a:cubicBezTo>
                    <a:pt x="19588" y="2807"/>
                    <a:pt x="19761" y="2873"/>
                    <a:pt x="19894" y="3005"/>
                  </a:cubicBezTo>
                  <a:cubicBezTo>
                    <a:pt x="20146" y="3258"/>
                    <a:pt x="20159" y="3664"/>
                    <a:pt x="19923" y="3933"/>
                  </a:cubicBezTo>
                  <a:lnTo>
                    <a:pt x="11603" y="13331"/>
                  </a:lnTo>
                  <a:lnTo>
                    <a:pt x="9569" y="11297"/>
                  </a:lnTo>
                  <a:lnTo>
                    <a:pt x="11221" y="9834"/>
                  </a:lnTo>
                  <a:cubicBezTo>
                    <a:pt x="11359" y="9709"/>
                    <a:pt x="11370" y="9495"/>
                    <a:pt x="11247" y="9355"/>
                  </a:cubicBezTo>
                  <a:cubicBezTo>
                    <a:pt x="11179" y="9280"/>
                    <a:pt x="11085" y="9241"/>
                    <a:pt x="10991" y="9241"/>
                  </a:cubicBezTo>
                  <a:cubicBezTo>
                    <a:pt x="10912" y="9241"/>
                    <a:pt x="10832" y="9268"/>
                    <a:pt x="10768" y="9324"/>
                  </a:cubicBezTo>
                  <a:lnTo>
                    <a:pt x="8845" y="11024"/>
                  </a:lnTo>
                  <a:cubicBezTo>
                    <a:pt x="8837" y="11031"/>
                    <a:pt x="8830" y="11037"/>
                    <a:pt x="8824" y="11044"/>
                  </a:cubicBezTo>
                  <a:cubicBezTo>
                    <a:pt x="8823" y="11046"/>
                    <a:pt x="8821" y="11047"/>
                    <a:pt x="8820" y="11049"/>
                  </a:cubicBezTo>
                  <a:cubicBezTo>
                    <a:pt x="8811" y="11057"/>
                    <a:pt x="8804" y="11067"/>
                    <a:pt x="8797" y="11076"/>
                  </a:cubicBezTo>
                  <a:lnTo>
                    <a:pt x="7461" y="12885"/>
                  </a:lnTo>
                  <a:cubicBezTo>
                    <a:pt x="7394" y="12820"/>
                    <a:pt x="7308" y="12788"/>
                    <a:pt x="7222" y="12788"/>
                  </a:cubicBezTo>
                  <a:cubicBezTo>
                    <a:pt x="7135" y="12788"/>
                    <a:pt x="7047" y="12822"/>
                    <a:pt x="6980" y="12888"/>
                  </a:cubicBezTo>
                  <a:lnTo>
                    <a:pt x="5940" y="13928"/>
                  </a:lnTo>
                  <a:cubicBezTo>
                    <a:pt x="5808" y="14060"/>
                    <a:pt x="5807" y="14275"/>
                    <a:pt x="5939" y="14408"/>
                  </a:cubicBezTo>
                  <a:cubicBezTo>
                    <a:pt x="5538" y="14496"/>
                    <a:pt x="5173" y="14696"/>
                    <a:pt x="4883" y="14986"/>
                  </a:cubicBezTo>
                  <a:cubicBezTo>
                    <a:pt x="4131" y="15737"/>
                    <a:pt x="3448" y="18775"/>
                    <a:pt x="3372" y="19119"/>
                  </a:cubicBezTo>
                  <a:cubicBezTo>
                    <a:pt x="3326" y="19331"/>
                    <a:pt x="3488" y="19533"/>
                    <a:pt x="3706" y="19533"/>
                  </a:cubicBezTo>
                  <a:cubicBezTo>
                    <a:pt x="3731" y="19533"/>
                    <a:pt x="3755" y="19530"/>
                    <a:pt x="3779" y="19525"/>
                  </a:cubicBezTo>
                  <a:cubicBezTo>
                    <a:pt x="4122" y="19450"/>
                    <a:pt x="7159" y="18767"/>
                    <a:pt x="7912" y="18015"/>
                  </a:cubicBezTo>
                  <a:cubicBezTo>
                    <a:pt x="8200" y="17725"/>
                    <a:pt x="8402" y="17359"/>
                    <a:pt x="8489" y="16959"/>
                  </a:cubicBezTo>
                  <a:cubicBezTo>
                    <a:pt x="8556" y="17025"/>
                    <a:pt x="8642" y="17057"/>
                    <a:pt x="8728" y="17057"/>
                  </a:cubicBezTo>
                  <a:cubicBezTo>
                    <a:pt x="8816" y="17057"/>
                    <a:pt x="8903" y="17024"/>
                    <a:pt x="8969" y="16957"/>
                  </a:cubicBezTo>
                  <a:lnTo>
                    <a:pt x="10010" y="15917"/>
                  </a:lnTo>
                  <a:cubicBezTo>
                    <a:pt x="10142" y="15785"/>
                    <a:pt x="10143" y="15571"/>
                    <a:pt x="10011" y="15437"/>
                  </a:cubicBezTo>
                  <a:lnTo>
                    <a:pt x="11820" y="14101"/>
                  </a:lnTo>
                  <a:cubicBezTo>
                    <a:pt x="11830" y="14094"/>
                    <a:pt x="11839" y="14086"/>
                    <a:pt x="11848" y="14078"/>
                  </a:cubicBezTo>
                  <a:cubicBezTo>
                    <a:pt x="11851" y="14076"/>
                    <a:pt x="11852" y="14073"/>
                    <a:pt x="11855" y="14070"/>
                  </a:cubicBezTo>
                  <a:cubicBezTo>
                    <a:pt x="11861" y="14066"/>
                    <a:pt x="11867" y="14059"/>
                    <a:pt x="11872" y="14053"/>
                  </a:cubicBezTo>
                  <a:lnTo>
                    <a:pt x="14307" y="11305"/>
                  </a:lnTo>
                  <a:cubicBezTo>
                    <a:pt x="14646" y="12026"/>
                    <a:pt x="15119" y="12684"/>
                    <a:pt x="15581" y="13323"/>
                  </a:cubicBezTo>
                  <a:cubicBezTo>
                    <a:pt x="16199" y="14182"/>
                    <a:pt x="16783" y="14992"/>
                    <a:pt x="17053" y="15926"/>
                  </a:cubicBezTo>
                  <a:cubicBezTo>
                    <a:pt x="17352" y="16963"/>
                    <a:pt x="17210" y="17996"/>
                    <a:pt x="16605" y="19179"/>
                  </a:cubicBezTo>
                  <a:cubicBezTo>
                    <a:pt x="16463" y="19457"/>
                    <a:pt x="16302" y="19724"/>
                    <a:pt x="16119" y="19979"/>
                  </a:cubicBezTo>
                  <a:cubicBezTo>
                    <a:pt x="16010" y="20132"/>
                    <a:pt x="16045" y="20345"/>
                    <a:pt x="16199" y="20455"/>
                  </a:cubicBezTo>
                  <a:cubicBezTo>
                    <a:pt x="16259" y="20498"/>
                    <a:pt x="16328" y="20518"/>
                    <a:pt x="16397" y="20518"/>
                  </a:cubicBezTo>
                  <a:cubicBezTo>
                    <a:pt x="16503" y="20518"/>
                    <a:pt x="16607" y="20469"/>
                    <a:pt x="16674" y="20375"/>
                  </a:cubicBezTo>
                  <a:cubicBezTo>
                    <a:pt x="16876" y="20094"/>
                    <a:pt x="17056" y="19798"/>
                    <a:pt x="17213" y="19489"/>
                  </a:cubicBezTo>
                  <a:cubicBezTo>
                    <a:pt x="17892" y="18162"/>
                    <a:pt x="18054" y="16934"/>
                    <a:pt x="17709" y="15737"/>
                  </a:cubicBezTo>
                  <a:cubicBezTo>
                    <a:pt x="17407" y="14690"/>
                    <a:pt x="16760" y="13792"/>
                    <a:pt x="16135" y="12924"/>
                  </a:cubicBezTo>
                  <a:cubicBezTo>
                    <a:pt x="15610" y="12198"/>
                    <a:pt x="15113" y="11507"/>
                    <a:pt x="14804" y="10741"/>
                  </a:cubicBezTo>
                  <a:lnTo>
                    <a:pt x="20433" y="4384"/>
                  </a:lnTo>
                  <a:cubicBezTo>
                    <a:pt x="20909" y="3846"/>
                    <a:pt x="20885" y="3031"/>
                    <a:pt x="20377" y="2522"/>
                  </a:cubicBezTo>
                  <a:lnTo>
                    <a:pt x="20377" y="2522"/>
                  </a:lnTo>
                  <a:cubicBezTo>
                    <a:pt x="20378" y="2522"/>
                    <a:pt x="20378" y="2522"/>
                    <a:pt x="20378" y="2522"/>
                  </a:cubicBezTo>
                  <a:lnTo>
                    <a:pt x="20377" y="2521"/>
                  </a:lnTo>
                  <a:lnTo>
                    <a:pt x="20377" y="2521"/>
                  </a:lnTo>
                  <a:cubicBezTo>
                    <a:pt x="20377" y="2521"/>
                    <a:pt x="20377" y="2521"/>
                    <a:pt x="20377" y="2522"/>
                  </a:cubicBezTo>
                  <a:lnTo>
                    <a:pt x="20377" y="2522"/>
                  </a:lnTo>
                  <a:cubicBezTo>
                    <a:pt x="20112" y="2258"/>
                    <a:pt x="19764" y="2124"/>
                    <a:pt x="19416" y="2124"/>
                  </a:cubicBezTo>
                  <a:cubicBezTo>
                    <a:pt x="19095" y="2124"/>
                    <a:pt x="18773" y="2237"/>
                    <a:pt x="18515" y="2466"/>
                  </a:cubicBezTo>
                  <a:lnTo>
                    <a:pt x="15369" y="5251"/>
                  </a:lnTo>
                  <a:cubicBezTo>
                    <a:pt x="15386" y="4442"/>
                    <a:pt x="15209" y="3686"/>
                    <a:pt x="14838" y="2997"/>
                  </a:cubicBezTo>
                  <a:cubicBezTo>
                    <a:pt x="14375" y="2136"/>
                    <a:pt x="13610" y="1407"/>
                    <a:pt x="12625" y="889"/>
                  </a:cubicBezTo>
                  <a:cubicBezTo>
                    <a:pt x="11519" y="305"/>
                    <a:pt x="10157" y="1"/>
                    <a:pt x="8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6" name="Google Shape;1526;p46"/>
          <p:cNvSpPr/>
          <p:nvPr/>
        </p:nvSpPr>
        <p:spPr>
          <a:xfrm>
            <a:off x="8582693" y="3299660"/>
            <a:ext cx="920610" cy="914041"/>
          </a:xfrm>
          <a:custGeom>
            <a:rect b="b" l="l" r="r" t="t"/>
            <a:pathLst>
              <a:path extrusionOk="0" h="23377" w="23545">
                <a:moveTo>
                  <a:pt x="22557" y="964"/>
                </a:moveTo>
                <a:lnTo>
                  <a:pt x="22130" y="2174"/>
                </a:lnTo>
                <a:lnTo>
                  <a:pt x="21348" y="1391"/>
                </a:lnTo>
                <a:lnTo>
                  <a:pt x="22557" y="964"/>
                </a:lnTo>
                <a:close/>
                <a:moveTo>
                  <a:pt x="20632" y="1645"/>
                </a:moveTo>
                <a:lnTo>
                  <a:pt x="21878" y="2891"/>
                </a:lnTo>
                <a:lnTo>
                  <a:pt x="21162" y="4913"/>
                </a:lnTo>
                <a:lnTo>
                  <a:pt x="18608" y="2358"/>
                </a:lnTo>
                <a:lnTo>
                  <a:pt x="20632" y="1645"/>
                </a:lnTo>
                <a:close/>
                <a:moveTo>
                  <a:pt x="4110" y="16569"/>
                </a:moveTo>
                <a:lnTo>
                  <a:pt x="6954" y="19412"/>
                </a:lnTo>
                <a:lnTo>
                  <a:pt x="5638" y="20726"/>
                </a:lnTo>
                <a:lnTo>
                  <a:pt x="2794" y="17884"/>
                </a:lnTo>
                <a:lnTo>
                  <a:pt x="4110" y="16569"/>
                </a:lnTo>
                <a:close/>
                <a:moveTo>
                  <a:pt x="2308" y="18369"/>
                </a:moveTo>
                <a:lnTo>
                  <a:pt x="5153" y="21212"/>
                </a:lnTo>
                <a:lnTo>
                  <a:pt x="3906" y="22459"/>
                </a:lnTo>
                <a:cubicBezTo>
                  <a:pt x="3750" y="22614"/>
                  <a:pt x="3547" y="22691"/>
                  <a:pt x="3344" y="22691"/>
                </a:cubicBezTo>
                <a:cubicBezTo>
                  <a:pt x="3141" y="22691"/>
                  <a:pt x="2939" y="22614"/>
                  <a:pt x="2784" y="22459"/>
                </a:cubicBezTo>
                <a:lnTo>
                  <a:pt x="1062" y="20738"/>
                </a:lnTo>
                <a:cubicBezTo>
                  <a:pt x="752" y="20428"/>
                  <a:pt x="752" y="19926"/>
                  <a:pt x="1062" y="19617"/>
                </a:cubicBezTo>
                <a:lnTo>
                  <a:pt x="2308" y="18369"/>
                </a:lnTo>
                <a:close/>
                <a:moveTo>
                  <a:pt x="4395" y="1"/>
                </a:moveTo>
                <a:cubicBezTo>
                  <a:pt x="4308" y="1"/>
                  <a:pt x="4220" y="34"/>
                  <a:pt x="4154" y="101"/>
                </a:cubicBezTo>
                <a:lnTo>
                  <a:pt x="251" y="4002"/>
                </a:lnTo>
                <a:cubicBezTo>
                  <a:pt x="118" y="4135"/>
                  <a:pt x="118" y="4353"/>
                  <a:pt x="251" y="4487"/>
                </a:cubicBezTo>
                <a:lnTo>
                  <a:pt x="1750" y="5985"/>
                </a:lnTo>
                <a:cubicBezTo>
                  <a:pt x="1817" y="6052"/>
                  <a:pt x="1904" y="6085"/>
                  <a:pt x="1992" y="6085"/>
                </a:cubicBezTo>
                <a:cubicBezTo>
                  <a:pt x="2079" y="6085"/>
                  <a:pt x="2167" y="6052"/>
                  <a:pt x="2234" y="5985"/>
                </a:cubicBezTo>
                <a:cubicBezTo>
                  <a:pt x="2368" y="5852"/>
                  <a:pt x="2368" y="5634"/>
                  <a:pt x="2234" y="5501"/>
                </a:cubicBezTo>
                <a:lnTo>
                  <a:pt x="978" y="4244"/>
                </a:lnTo>
                <a:lnTo>
                  <a:pt x="4395" y="828"/>
                </a:lnTo>
                <a:lnTo>
                  <a:pt x="5983" y="2416"/>
                </a:lnTo>
                <a:lnTo>
                  <a:pt x="5027" y="3372"/>
                </a:lnTo>
                <a:cubicBezTo>
                  <a:pt x="4898" y="3507"/>
                  <a:pt x="4899" y="3721"/>
                  <a:pt x="5031" y="3854"/>
                </a:cubicBezTo>
                <a:cubicBezTo>
                  <a:pt x="5098" y="3921"/>
                  <a:pt x="5186" y="3954"/>
                  <a:pt x="5273" y="3954"/>
                </a:cubicBezTo>
                <a:cubicBezTo>
                  <a:pt x="5359" y="3954"/>
                  <a:pt x="5445" y="3922"/>
                  <a:pt x="5512" y="3857"/>
                </a:cubicBezTo>
                <a:lnTo>
                  <a:pt x="6468" y="2901"/>
                </a:lnTo>
                <a:lnTo>
                  <a:pt x="7447" y="3879"/>
                </a:lnTo>
                <a:lnTo>
                  <a:pt x="6006" y="5319"/>
                </a:lnTo>
                <a:cubicBezTo>
                  <a:pt x="5871" y="5454"/>
                  <a:pt x="5871" y="5670"/>
                  <a:pt x="6006" y="5804"/>
                </a:cubicBezTo>
                <a:cubicBezTo>
                  <a:pt x="6073" y="5871"/>
                  <a:pt x="6160" y="5905"/>
                  <a:pt x="6248" y="5905"/>
                </a:cubicBezTo>
                <a:cubicBezTo>
                  <a:pt x="6336" y="5905"/>
                  <a:pt x="6423" y="5871"/>
                  <a:pt x="6491" y="5804"/>
                </a:cubicBezTo>
                <a:lnTo>
                  <a:pt x="7932" y="4363"/>
                </a:lnTo>
                <a:lnTo>
                  <a:pt x="8909" y="5343"/>
                </a:lnTo>
                <a:lnTo>
                  <a:pt x="7953" y="6299"/>
                </a:lnTo>
                <a:cubicBezTo>
                  <a:pt x="7820" y="6432"/>
                  <a:pt x="7820" y="6648"/>
                  <a:pt x="7953" y="6783"/>
                </a:cubicBezTo>
                <a:cubicBezTo>
                  <a:pt x="8020" y="6850"/>
                  <a:pt x="8108" y="6883"/>
                  <a:pt x="8196" y="6883"/>
                </a:cubicBezTo>
                <a:cubicBezTo>
                  <a:pt x="8283" y="6883"/>
                  <a:pt x="8371" y="6850"/>
                  <a:pt x="8438" y="6783"/>
                </a:cubicBezTo>
                <a:lnTo>
                  <a:pt x="9394" y="5827"/>
                </a:lnTo>
                <a:lnTo>
                  <a:pt x="10373" y="6805"/>
                </a:lnTo>
                <a:lnTo>
                  <a:pt x="8933" y="8245"/>
                </a:lnTo>
                <a:cubicBezTo>
                  <a:pt x="8799" y="8379"/>
                  <a:pt x="8799" y="8595"/>
                  <a:pt x="8933" y="8730"/>
                </a:cubicBezTo>
                <a:cubicBezTo>
                  <a:pt x="8999" y="8797"/>
                  <a:pt x="9087" y="8830"/>
                  <a:pt x="9175" y="8830"/>
                </a:cubicBezTo>
                <a:cubicBezTo>
                  <a:pt x="9263" y="8830"/>
                  <a:pt x="9350" y="8797"/>
                  <a:pt x="9417" y="8730"/>
                </a:cubicBezTo>
                <a:lnTo>
                  <a:pt x="10858" y="7289"/>
                </a:lnTo>
                <a:lnTo>
                  <a:pt x="11640" y="8071"/>
                </a:lnTo>
                <a:lnTo>
                  <a:pt x="8223" y="11488"/>
                </a:lnTo>
                <a:lnTo>
                  <a:pt x="3209" y="6474"/>
                </a:lnTo>
                <a:cubicBezTo>
                  <a:pt x="3143" y="6407"/>
                  <a:pt x="3055" y="6374"/>
                  <a:pt x="2967" y="6374"/>
                </a:cubicBezTo>
                <a:cubicBezTo>
                  <a:pt x="2879" y="6374"/>
                  <a:pt x="2791" y="6407"/>
                  <a:pt x="2725" y="6474"/>
                </a:cubicBezTo>
                <a:cubicBezTo>
                  <a:pt x="2591" y="6608"/>
                  <a:pt x="2591" y="6825"/>
                  <a:pt x="2725" y="6959"/>
                </a:cubicBezTo>
                <a:lnTo>
                  <a:pt x="7737" y="11973"/>
                </a:lnTo>
                <a:lnTo>
                  <a:pt x="578" y="19132"/>
                </a:lnTo>
                <a:cubicBezTo>
                  <a:pt x="0" y="19709"/>
                  <a:pt x="0" y="20645"/>
                  <a:pt x="578" y="21223"/>
                </a:cubicBezTo>
                <a:lnTo>
                  <a:pt x="2300" y="22943"/>
                </a:lnTo>
                <a:cubicBezTo>
                  <a:pt x="2588" y="23232"/>
                  <a:pt x="2967" y="23376"/>
                  <a:pt x="3345" y="23376"/>
                </a:cubicBezTo>
                <a:cubicBezTo>
                  <a:pt x="3723" y="23376"/>
                  <a:pt x="4101" y="23232"/>
                  <a:pt x="4390" y="22943"/>
                </a:cubicBezTo>
                <a:lnTo>
                  <a:pt x="5879" y="21453"/>
                </a:lnTo>
                <a:lnTo>
                  <a:pt x="7679" y="19654"/>
                </a:lnTo>
                <a:lnTo>
                  <a:pt x="11548" y="15785"/>
                </a:lnTo>
                <a:lnTo>
                  <a:pt x="13459" y="17694"/>
                </a:lnTo>
                <a:cubicBezTo>
                  <a:pt x="13525" y="17759"/>
                  <a:pt x="13611" y="17791"/>
                  <a:pt x="13697" y="17791"/>
                </a:cubicBezTo>
                <a:cubicBezTo>
                  <a:pt x="13784" y="17791"/>
                  <a:pt x="13872" y="17757"/>
                  <a:pt x="13939" y="17690"/>
                </a:cubicBezTo>
                <a:cubicBezTo>
                  <a:pt x="14071" y="17558"/>
                  <a:pt x="14073" y="17345"/>
                  <a:pt x="13943" y="17210"/>
                </a:cubicBezTo>
                <a:lnTo>
                  <a:pt x="12033" y="15299"/>
                </a:lnTo>
                <a:lnTo>
                  <a:pt x="13913" y="13419"/>
                </a:lnTo>
                <a:lnTo>
                  <a:pt x="15449" y="11883"/>
                </a:lnTo>
                <a:lnTo>
                  <a:pt x="16221" y="12656"/>
                </a:lnTo>
                <a:lnTo>
                  <a:pt x="15265" y="13612"/>
                </a:lnTo>
                <a:cubicBezTo>
                  <a:pt x="15127" y="13744"/>
                  <a:pt x="15126" y="13964"/>
                  <a:pt x="15261" y="14101"/>
                </a:cubicBezTo>
                <a:cubicBezTo>
                  <a:pt x="15328" y="14168"/>
                  <a:pt x="15416" y="14201"/>
                  <a:pt x="15504" y="14201"/>
                </a:cubicBezTo>
                <a:cubicBezTo>
                  <a:pt x="15594" y="14201"/>
                  <a:pt x="15683" y="14166"/>
                  <a:pt x="15750" y="14096"/>
                </a:cubicBezTo>
                <a:lnTo>
                  <a:pt x="16706" y="13140"/>
                </a:lnTo>
                <a:lnTo>
                  <a:pt x="17685" y="14118"/>
                </a:lnTo>
                <a:lnTo>
                  <a:pt x="16244" y="15559"/>
                </a:lnTo>
                <a:cubicBezTo>
                  <a:pt x="16109" y="15692"/>
                  <a:pt x="16109" y="15910"/>
                  <a:pt x="16244" y="16043"/>
                </a:cubicBezTo>
                <a:cubicBezTo>
                  <a:pt x="16311" y="16110"/>
                  <a:pt x="16399" y="16143"/>
                  <a:pt x="16487" y="16143"/>
                </a:cubicBezTo>
                <a:cubicBezTo>
                  <a:pt x="16574" y="16143"/>
                  <a:pt x="16662" y="16110"/>
                  <a:pt x="16729" y="16043"/>
                </a:cubicBezTo>
                <a:lnTo>
                  <a:pt x="18170" y="14603"/>
                </a:lnTo>
                <a:lnTo>
                  <a:pt x="19147" y="15581"/>
                </a:lnTo>
                <a:lnTo>
                  <a:pt x="18193" y="16537"/>
                </a:lnTo>
                <a:cubicBezTo>
                  <a:pt x="18058" y="16670"/>
                  <a:pt x="18058" y="16888"/>
                  <a:pt x="18193" y="17021"/>
                </a:cubicBezTo>
                <a:cubicBezTo>
                  <a:pt x="18260" y="17088"/>
                  <a:pt x="18347" y="17121"/>
                  <a:pt x="18434" y="17121"/>
                </a:cubicBezTo>
                <a:cubicBezTo>
                  <a:pt x="18522" y="17121"/>
                  <a:pt x="18609" y="17088"/>
                  <a:pt x="18676" y="17021"/>
                </a:cubicBezTo>
                <a:lnTo>
                  <a:pt x="19632" y="16065"/>
                </a:lnTo>
                <a:lnTo>
                  <a:pt x="20611" y="17043"/>
                </a:lnTo>
                <a:lnTo>
                  <a:pt x="19171" y="18484"/>
                </a:lnTo>
                <a:cubicBezTo>
                  <a:pt x="19033" y="18617"/>
                  <a:pt x="19031" y="18838"/>
                  <a:pt x="19166" y="18972"/>
                </a:cubicBezTo>
                <a:cubicBezTo>
                  <a:pt x="19233" y="19039"/>
                  <a:pt x="19321" y="19073"/>
                  <a:pt x="19408" y="19073"/>
                </a:cubicBezTo>
                <a:cubicBezTo>
                  <a:pt x="19498" y="19073"/>
                  <a:pt x="19588" y="19038"/>
                  <a:pt x="19655" y="18968"/>
                </a:cubicBezTo>
                <a:lnTo>
                  <a:pt x="21096" y="17527"/>
                </a:lnTo>
                <a:lnTo>
                  <a:pt x="22684" y="19116"/>
                </a:lnTo>
                <a:lnTo>
                  <a:pt x="19268" y="22534"/>
                </a:lnTo>
                <a:lnTo>
                  <a:pt x="14940" y="18206"/>
                </a:lnTo>
                <a:cubicBezTo>
                  <a:pt x="14873" y="18140"/>
                  <a:pt x="14786" y="18106"/>
                  <a:pt x="14698" y="18106"/>
                </a:cubicBezTo>
                <a:cubicBezTo>
                  <a:pt x="14611" y="18106"/>
                  <a:pt x="14523" y="18140"/>
                  <a:pt x="14456" y="18206"/>
                </a:cubicBezTo>
                <a:cubicBezTo>
                  <a:pt x="14322" y="18341"/>
                  <a:pt x="14322" y="18558"/>
                  <a:pt x="14456" y="18691"/>
                </a:cubicBezTo>
                <a:lnTo>
                  <a:pt x="19026" y="23261"/>
                </a:lnTo>
                <a:cubicBezTo>
                  <a:pt x="19092" y="23328"/>
                  <a:pt x="19180" y="23361"/>
                  <a:pt x="19267" y="23361"/>
                </a:cubicBezTo>
                <a:cubicBezTo>
                  <a:pt x="19355" y="23361"/>
                  <a:pt x="19443" y="23328"/>
                  <a:pt x="19510" y="23261"/>
                </a:cubicBezTo>
                <a:lnTo>
                  <a:pt x="23411" y="19360"/>
                </a:lnTo>
                <a:cubicBezTo>
                  <a:pt x="23545" y="19225"/>
                  <a:pt x="23545" y="19009"/>
                  <a:pt x="23411" y="18874"/>
                </a:cubicBezTo>
                <a:lnTo>
                  <a:pt x="15935" y="11398"/>
                </a:lnTo>
                <a:lnTo>
                  <a:pt x="21545" y="5788"/>
                </a:lnTo>
                <a:cubicBezTo>
                  <a:pt x="21582" y="5752"/>
                  <a:pt x="21609" y="5707"/>
                  <a:pt x="21627" y="5659"/>
                </a:cubicBezTo>
                <a:cubicBezTo>
                  <a:pt x="21627" y="5657"/>
                  <a:pt x="21628" y="5656"/>
                  <a:pt x="21628" y="5654"/>
                </a:cubicBezTo>
                <a:lnTo>
                  <a:pt x="22596" y="2915"/>
                </a:lnTo>
                <a:lnTo>
                  <a:pt x="23442" y="517"/>
                </a:lnTo>
                <a:cubicBezTo>
                  <a:pt x="23524" y="285"/>
                  <a:pt x="23344" y="60"/>
                  <a:pt x="23121" y="60"/>
                </a:cubicBezTo>
                <a:cubicBezTo>
                  <a:pt x="23083" y="60"/>
                  <a:pt x="23044" y="67"/>
                  <a:pt x="23005" y="81"/>
                </a:cubicBezTo>
                <a:lnTo>
                  <a:pt x="20607" y="926"/>
                </a:lnTo>
                <a:lnTo>
                  <a:pt x="17868" y="1894"/>
                </a:lnTo>
                <a:cubicBezTo>
                  <a:pt x="17866" y="1894"/>
                  <a:pt x="17865" y="1896"/>
                  <a:pt x="17862" y="1896"/>
                </a:cubicBezTo>
                <a:cubicBezTo>
                  <a:pt x="17814" y="1913"/>
                  <a:pt x="17771" y="1940"/>
                  <a:pt x="17734" y="1975"/>
                </a:cubicBezTo>
                <a:lnTo>
                  <a:pt x="14695" y="5015"/>
                </a:lnTo>
                <a:cubicBezTo>
                  <a:pt x="14562" y="5150"/>
                  <a:pt x="14562" y="5366"/>
                  <a:pt x="14695" y="5499"/>
                </a:cubicBezTo>
                <a:cubicBezTo>
                  <a:pt x="14762" y="5567"/>
                  <a:pt x="14849" y="5600"/>
                  <a:pt x="14937" y="5600"/>
                </a:cubicBezTo>
                <a:cubicBezTo>
                  <a:pt x="15025" y="5600"/>
                  <a:pt x="15113" y="5567"/>
                  <a:pt x="15180" y="5499"/>
                </a:cubicBezTo>
                <a:lnTo>
                  <a:pt x="17977" y="2702"/>
                </a:lnTo>
                <a:lnTo>
                  <a:pt x="20819" y="5546"/>
                </a:lnTo>
                <a:lnTo>
                  <a:pt x="13455" y="12911"/>
                </a:lnTo>
                <a:lnTo>
                  <a:pt x="11307" y="15058"/>
                </a:lnTo>
                <a:lnTo>
                  <a:pt x="7438" y="18927"/>
                </a:lnTo>
                <a:lnTo>
                  <a:pt x="4596" y="16084"/>
                </a:lnTo>
                <a:lnTo>
                  <a:pt x="14210" y="6470"/>
                </a:lnTo>
                <a:cubicBezTo>
                  <a:pt x="14340" y="6335"/>
                  <a:pt x="14337" y="6122"/>
                  <a:pt x="14205" y="5990"/>
                </a:cubicBezTo>
                <a:cubicBezTo>
                  <a:pt x="14138" y="5923"/>
                  <a:pt x="14050" y="5889"/>
                  <a:pt x="13963" y="5889"/>
                </a:cubicBezTo>
                <a:cubicBezTo>
                  <a:pt x="13877" y="5889"/>
                  <a:pt x="13792" y="5921"/>
                  <a:pt x="13726" y="5985"/>
                </a:cubicBezTo>
                <a:lnTo>
                  <a:pt x="12124" y="7587"/>
                </a:lnTo>
                <a:lnTo>
                  <a:pt x="11100" y="6563"/>
                </a:lnTo>
                <a:lnTo>
                  <a:pt x="9636" y="5099"/>
                </a:lnTo>
                <a:lnTo>
                  <a:pt x="8174" y="3636"/>
                </a:lnTo>
                <a:lnTo>
                  <a:pt x="4638" y="101"/>
                </a:lnTo>
                <a:cubicBezTo>
                  <a:pt x="4571" y="34"/>
                  <a:pt x="4483" y="1"/>
                  <a:pt x="439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7" name="Google Shape;1527;p46"/>
          <p:cNvGrpSpPr/>
          <p:nvPr/>
        </p:nvGrpSpPr>
        <p:grpSpPr>
          <a:xfrm>
            <a:off x="9856609" y="3299621"/>
            <a:ext cx="913611" cy="914119"/>
            <a:chOff x="4673350" y="2218125"/>
            <a:chExt cx="584150" cy="584475"/>
          </a:xfrm>
        </p:grpSpPr>
        <p:sp>
          <p:nvSpPr>
            <p:cNvPr id="1528" name="Google Shape;1528;p46"/>
            <p:cNvSpPr/>
            <p:nvPr/>
          </p:nvSpPr>
          <p:spPr>
            <a:xfrm>
              <a:off x="4673350" y="2387650"/>
              <a:ext cx="281850" cy="414850"/>
            </a:xfrm>
            <a:custGeom>
              <a:rect b="b" l="l" r="r" t="t"/>
              <a:pathLst>
                <a:path extrusionOk="0" h="16594" w="11274">
                  <a:moveTo>
                    <a:pt x="345" y="1"/>
                  </a:moveTo>
                  <a:cubicBezTo>
                    <a:pt x="155" y="1"/>
                    <a:pt x="1" y="155"/>
                    <a:pt x="1" y="343"/>
                  </a:cubicBezTo>
                  <a:lnTo>
                    <a:pt x="1" y="16251"/>
                  </a:lnTo>
                  <a:cubicBezTo>
                    <a:pt x="1" y="16439"/>
                    <a:pt x="155" y="16593"/>
                    <a:pt x="343" y="16593"/>
                  </a:cubicBezTo>
                  <a:lnTo>
                    <a:pt x="10931" y="16593"/>
                  </a:lnTo>
                  <a:cubicBezTo>
                    <a:pt x="11119" y="16593"/>
                    <a:pt x="11273" y="16439"/>
                    <a:pt x="11273" y="16251"/>
                  </a:cubicBezTo>
                  <a:lnTo>
                    <a:pt x="11273" y="9289"/>
                  </a:lnTo>
                  <a:cubicBezTo>
                    <a:pt x="11273" y="9100"/>
                    <a:pt x="11119" y="8946"/>
                    <a:pt x="10931" y="8946"/>
                  </a:cubicBezTo>
                  <a:cubicBezTo>
                    <a:pt x="10741" y="8946"/>
                    <a:pt x="10588" y="9100"/>
                    <a:pt x="10588" y="9289"/>
                  </a:cubicBezTo>
                  <a:lnTo>
                    <a:pt x="10588" y="15908"/>
                  </a:lnTo>
                  <a:lnTo>
                    <a:pt x="687" y="15908"/>
                  </a:lnTo>
                  <a:lnTo>
                    <a:pt x="687" y="343"/>
                  </a:lnTo>
                  <a:cubicBezTo>
                    <a:pt x="687" y="155"/>
                    <a:pt x="533" y="1"/>
                    <a:pt x="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4673350" y="2218125"/>
              <a:ext cx="281850" cy="375900"/>
            </a:xfrm>
            <a:custGeom>
              <a:rect b="b" l="l" r="r" t="t"/>
              <a:pathLst>
                <a:path extrusionOk="0" h="15036" w="11274">
                  <a:moveTo>
                    <a:pt x="343" y="1"/>
                  </a:moveTo>
                  <a:cubicBezTo>
                    <a:pt x="155" y="1"/>
                    <a:pt x="1" y="155"/>
                    <a:pt x="1" y="343"/>
                  </a:cubicBezTo>
                  <a:lnTo>
                    <a:pt x="1" y="5755"/>
                  </a:lnTo>
                  <a:cubicBezTo>
                    <a:pt x="1" y="5943"/>
                    <a:pt x="155" y="6097"/>
                    <a:pt x="343" y="6097"/>
                  </a:cubicBezTo>
                  <a:cubicBezTo>
                    <a:pt x="533" y="6097"/>
                    <a:pt x="686" y="5943"/>
                    <a:pt x="686" y="5755"/>
                  </a:cubicBezTo>
                  <a:lnTo>
                    <a:pt x="686" y="686"/>
                  </a:lnTo>
                  <a:lnTo>
                    <a:pt x="10587" y="686"/>
                  </a:lnTo>
                  <a:lnTo>
                    <a:pt x="10587" y="14700"/>
                  </a:lnTo>
                  <a:cubicBezTo>
                    <a:pt x="10591" y="14886"/>
                    <a:pt x="10744" y="15035"/>
                    <a:pt x="10931" y="15035"/>
                  </a:cubicBezTo>
                  <a:cubicBezTo>
                    <a:pt x="11117" y="15035"/>
                    <a:pt x="11269" y="14886"/>
                    <a:pt x="11273" y="14700"/>
                  </a:cubicBezTo>
                  <a:lnTo>
                    <a:pt x="11273" y="343"/>
                  </a:lnTo>
                  <a:cubicBezTo>
                    <a:pt x="11273" y="155"/>
                    <a:pt x="11119" y="1"/>
                    <a:pt x="109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4975700" y="2218125"/>
              <a:ext cx="281800" cy="334175"/>
            </a:xfrm>
            <a:custGeom>
              <a:rect b="b" l="l" r="r" t="t"/>
              <a:pathLst>
                <a:path extrusionOk="0" h="13367" w="11272">
                  <a:moveTo>
                    <a:pt x="343" y="1"/>
                  </a:moveTo>
                  <a:cubicBezTo>
                    <a:pt x="153" y="1"/>
                    <a:pt x="0" y="155"/>
                    <a:pt x="0" y="343"/>
                  </a:cubicBezTo>
                  <a:lnTo>
                    <a:pt x="0" y="13024"/>
                  </a:lnTo>
                  <a:cubicBezTo>
                    <a:pt x="0" y="13214"/>
                    <a:pt x="153" y="13367"/>
                    <a:pt x="343" y="13367"/>
                  </a:cubicBezTo>
                  <a:lnTo>
                    <a:pt x="10929" y="13367"/>
                  </a:lnTo>
                  <a:cubicBezTo>
                    <a:pt x="11119" y="13367"/>
                    <a:pt x="11271" y="13214"/>
                    <a:pt x="11271" y="13024"/>
                  </a:cubicBezTo>
                  <a:lnTo>
                    <a:pt x="11271" y="7674"/>
                  </a:lnTo>
                  <a:cubicBezTo>
                    <a:pt x="11271" y="7484"/>
                    <a:pt x="11119" y="7332"/>
                    <a:pt x="10929" y="7332"/>
                  </a:cubicBezTo>
                  <a:cubicBezTo>
                    <a:pt x="10740" y="7332"/>
                    <a:pt x="10587" y="7484"/>
                    <a:pt x="10587" y="7674"/>
                  </a:cubicBezTo>
                  <a:lnTo>
                    <a:pt x="10587" y="12682"/>
                  </a:lnTo>
                  <a:lnTo>
                    <a:pt x="685" y="12682"/>
                  </a:lnTo>
                  <a:lnTo>
                    <a:pt x="685" y="686"/>
                  </a:lnTo>
                  <a:lnTo>
                    <a:pt x="10587" y="686"/>
                  </a:lnTo>
                  <a:lnTo>
                    <a:pt x="10587" y="6303"/>
                  </a:lnTo>
                  <a:cubicBezTo>
                    <a:pt x="10587" y="6492"/>
                    <a:pt x="10740" y="6645"/>
                    <a:pt x="10929" y="6645"/>
                  </a:cubicBezTo>
                  <a:cubicBezTo>
                    <a:pt x="11119" y="6645"/>
                    <a:pt x="11271" y="6493"/>
                    <a:pt x="11271" y="6303"/>
                  </a:cubicBezTo>
                  <a:lnTo>
                    <a:pt x="11271" y="343"/>
                  </a:lnTo>
                  <a:cubicBezTo>
                    <a:pt x="11271" y="155"/>
                    <a:pt x="11119" y="1"/>
                    <a:pt x="10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4975000" y="2572475"/>
              <a:ext cx="281850" cy="230125"/>
            </a:xfrm>
            <a:custGeom>
              <a:rect b="b" l="l" r="r" t="t"/>
              <a:pathLst>
                <a:path extrusionOk="0" h="9205" w="11274">
                  <a:moveTo>
                    <a:pt x="10587" y="687"/>
                  </a:moveTo>
                  <a:lnTo>
                    <a:pt x="10587" y="8518"/>
                  </a:lnTo>
                  <a:lnTo>
                    <a:pt x="686" y="8518"/>
                  </a:lnTo>
                  <a:lnTo>
                    <a:pt x="686" y="687"/>
                  </a:lnTo>
                  <a:close/>
                  <a:moveTo>
                    <a:pt x="343" y="1"/>
                  </a:moveTo>
                  <a:cubicBezTo>
                    <a:pt x="153" y="1"/>
                    <a:pt x="1" y="155"/>
                    <a:pt x="1" y="345"/>
                  </a:cubicBezTo>
                  <a:lnTo>
                    <a:pt x="1" y="8861"/>
                  </a:lnTo>
                  <a:cubicBezTo>
                    <a:pt x="1" y="9051"/>
                    <a:pt x="153" y="9205"/>
                    <a:pt x="343" y="9205"/>
                  </a:cubicBezTo>
                  <a:lnTo>
                    <a:pt x="10931" y="9205"/>
                  </a:lnTo>
                  <a:cubicBezTo>
                    <a:pt x="11119" y="9205"/>
                    <a:pt x="11273" y="9051"/>
                    <a:pt x="11273" y="8861"/>
                  </a:cubicBezTo>
                  <a:lnTo>
                    <a:pt x="11273" y="345"/>
                  </a:lnTo>
                  <a:cubicBezTo>
                    <a:pt x="11273" y="155"/>
                    <a:pt x="11119" y="2"/>
                    <a:pt x="109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5027700" y="2599350"/>
              <a:ext cx="176400" cy="176375"/>
            </a:xfrm>
            <a:custGeom>
              <a:rect b="b" l="l" r="r" t="t"/>
              <a:pathLst>
                <a:path extrusionOk="0" h="7055" w="7056">
                  <a:moveTo>
                    <a:pt x="3528" y="686"/>
                  </a:moveTo>
                  <a:cubicBezTo>
                    <a:pt x="5096" y="686"/>
                    <a:pt x="6370" y="1961"/>
                    <a:pt x="6370" y="3528"/>
                  </a:cubicBezTo>
                  <a:cubicBezTo>
                    <a:pt x="6370" y="5095"/>
                    <a:pt x="5096" y="6370"/>
                    <a:pt x="3528" y="6370"/>
                  </a:cubicBezTo>
                  <a:cubicBezTo>
                    <a:pt x="1961" y="6370"/>
                    <a:pt x="687" y="5095"/>
                    <a:pt x="687" y="3528"/>
                  </a:cubicBezTo>
                  <a:cubicBezTo>
                    <a:pt x="687" y="1961"/>
                    <a:pt x="1961" y="686"/>
                    <a:pt x="3528" y="686"/>
                  </a:cubicBezTo>
                  <a:close/>
                  <a:moveTo>
                    <a:pt x="3528" y="1"/>
                  </a:moveTo>
                  <a:cubicBezTo>
                    <a:pt x="1584" y="1"/>
                    <a:pt x="1" y="1582"/>
                    <a:pt x="1" y="3528"/>
                  </a:cubicBezTo>
                  <a:cubicBezTo>
                    <a:pt x="1" y="5472"/>
                    <a:pt x="1584" y="7055"/>
                    <a:pt x="3528" y="7055"/>
                  </a:cubicBezTo>
                  <a:cubicBezTo>
                    <a:pt x="5473" y="7055"/>
                    <a:pt x="7056" y="5472"/>
                    <a:pt x="7056" y="3528"/>
                  </a:cubicBezTo>
                  <a:cubicBezTo>
                    <a:pt x="7056" y="1582"/>
                    <a:pt x="5473" y="1"/>
                    <a:pt x="35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5017075" y="2268775"/>
              <a:ext cx="199025" cy="143025"/>
            </a:xfrm>
            <a:custGeom>
              <a:rect b="b" l="l" r="r" t="t"/>
              <a:pathLst>
                <a:path extrusionOk="0" h="5721" w="7961">
                  <a:moveTo>
                    <a:pt x="7276" y="685"/>
                  </a:moveTo>
                  <a:lnTo>
                    <a:pt x="7276" y="3837"/>
                  </a:lnTo>
                  <a:lnTo>
                    <a:pt x="5355" y="2123"/>
                  </a:lnTo>
                  <a:cubicBezTo>
                    <a:pt x="5290" y="2065"/>
                    <a:pt x="5209" y="2036"/>
                    <a:pt x="5127" y="2036"/>
                  </a:cubicBezTo>
                  <a:cubicBezTo>
                    <a:pt x="5045" y="2036"/>
                    <a:pt x="4964" y="2065"/>
                    <a:pt x="4898" y="2123"/>
                  </a:cubicBezTo>
                  <a:lnTo>
                    <a:pt x="3644" y="3243"/>
                  </a:lnTo>
                  <a:lnTo>
                    <a:pt x="2753" y="2448"/>
                  </a:lnTo>
                  <a:cubicBezTo>
                    <a:pt x="2688" y="2390"/>
                    <a:pt x="2607" y="2361"/>
                    <a:pt x="2525" y="2361"/>
                  </a:cubicBezTo>
                  <a:cubicBezTo>
                    <a:pt x="2443" y="2361"/>
                    <a:pt x="2362" y="2390"/>
                    <a:pt x="2297" y="2448"/>
                  </a:cubicBezTo>
                  <a:lnTo>
                    <a:pt x="685" y="3885"/>
                  </a:lnTo>
                  <a:lnTo>
                    <a:pt x="685" y="685"/>
                  </a:lnTo>
                  <a:close/>
                  <a:moveTo>
                    <a:pt x="2525" y="3163"/>
                  </a:moveTo>
                  <a:lnTo>
                    <a:pt x="3416" y="3956"/>
                  </a:lnTo>
                  <a:lnTo>
                    <a:pt x="4623" y="5033"/>
                  </a:lnTo>
                  <a:lnTo>
                    <a:pt x="685" y="5033"/>
                  </a:lnTo>
                  <a:lnTo>
                    <a:pt x="685" y="4804"/>
                  </a:lnTo>
                  <a:lnTo>
                    <a:pt x="2525" y="3163"/>
                  </a:lnTo>
                  <a:close/>
                  <a:moveTo>
                    <a:pt x="5126" y="2838"/>
                  </a:moveTo>
                  <a:lnTo>
                    <a:pt x="7276" y="4756"/>
                  </a:lnTo>
                  <a:lnTo>
                    <a:pt x="7276" y="5033"/>
                  </a:lnTo>
                  <a:lnTo>
                    <a:pt x="5651" y="5033"/>
                  </a:lnTo>
                  <a:lnTo>
                    <a:pt x="4159" y="3701"/>
                  </a:lnTo>
                  <a:lnTo>
                    <a:pt x="5126" y="2838"/>
                  </a:lnTo>
                  <a:close/>
                  <a:moveTo>
                    <a:pt x="343" y="0"/>
                  </a:moveTo>
                  <a:cubicBezTo>
                    <a:pt x="154" y="0"/>
                    <a:pt x="1" y="154"/>
                    <a:pt x="1" y="343"/>
                  </a:cubicBezTo>
                  <a:lnTo>
                    <a:pt x="1" y="5377"/>
                  </a:lnTo>
                  <a:cubicBezTo>
                    <a:pt x="1" y="5567"/>
                    <a:pt x="154" y="5721"/>
                    <a:pt x="343" y="5721"/>
                  </a:cubicBezTo>
                  <a:lnTo>
                    <a:pt x="7619" y="5721"/>
                  </a:lnTo>
                  <a:cubicBezTo>
                    <a:pt x="7807" y="5721"/>
                    <a:pt x="7961" y="5567"/>
                    <a:pt x="7961" y="5377"/>
                  </a:cubicBezTo>
                  <a:lnTo>
                    <a:pt x="7961" y="4602"/>
                  </a:lnTo>
                  <a:lnTo>
                    <a:pt x="7961" y="343"/>
                  </a:lnTo>
                  <a:cubicBezTo>
                    <a:pt x="7961" y="154"/>
                    <a:pt x="7807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5083875" y="2289000"/>
              <a:ext cx="47725" cy="45925"/>
            </a:xfrm>
            <a:custGeom>
              <a:rect b="b" l="l" r="r" t="t"/>
              <a:pathLst>
                <a:path extrusionOk="0" h="1837" w="1909">
                  <a:moveTo>
                    <a:pt x="990" y="685"/>
                  </a:moveTo>
                  <a:cubicBezTo>
                    <a:pt x="1109" y="685"/>
                    <a:pt x="1224" y="777"/>
                    <a:pt x="1224" y="918"/>
                  </a:cubicBezTo>
                  <a:cubicBezTo>
                    <a:pt x="1224" y="1047"/>
                    <a:pt x="1120" y="1151"/>
                    <a:pt x="992" y="1151"/>
                  </a:cubicBezTo>
                  <a:cubicBezTo>
                    <a:pt x="783" y="1151"/>
                    <a:pt x="680" y="900"/>
                    <a:pt x="826" y="754"/>
                  </a:cubicBezTo>
                  <a:cubicBezTo>
                    <a:pt x="874" y="706"/>
                    <a:pt x="932" y="685"/>
                    <a:pt x="990" y="685"/>
                  </a:cubicBezTo>
                  <a:close/>
                  <a:moveTo>
                    <a:pt x="992" y="1"/>
                  </a:moveTo>
                  <a:cubicBezTo>
                    <a:pt x="620" y="1"/>
                    <a:pt x="285" y="224"/>
                    <a:pt x="143" y="567"/>
                  </a:cubicBezTo>
                  <a:cubicBezTo>
                    <a:pt x="1" y="910"/>
                    <a:pt x="79" y="1305"/>
                    <a:pt x="342" y="1568"/>
                  </a:cubicBezTo>
                  <a:cubicBezTo>
                    <a:pt x="517" y="1743"/>
                    <a:pt x="752" y="1836"/>
                    <a:pt x="991" y="1836"/>
                  </a:cubicBezTo>
                  <a:cubicBezTo>
                    <a:pt x="1109" y="1836"/>
                    <a:pt x="1229" y="1813"/>
                    <a:pt x="1343" y="1766"/>
                  </a:cubicBezTo>
                  <a:cubicBezTo>
                    <a:pt x="1685" y="1624"/>
                    <a:pt x="1909" y="1289"/>
                    <a:pt x="1909" y="918"/>
                  </a:cubicBezTo>
                  <a:cubicBezTo>
                    <a:pt x="1909" y="411"/>
                    <a:pt x="1498" y="1"/>
                    <a:pt x="9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5080975" y="2652600"/>
              <a:ext cx="69900" cy="69850"/>
            </a:xfrm>
            <a:custGeom>
              <a:rect b="b" l="l" r="r" t="t"/>
              <a:pathLst>
                <a:path extrusionOk="0" h="2794" w="2796">
                  <a:moveTo>
                    <a:pt x="1398" y="1"/>
                  </a:moveTo>
                  <a:cubicBezTo>
                    <a:pt x="1208" y="1"/>
                    <a:pt x="1056" y="153"/>
                    <a:pt x="1056" y="343"/>
                  </a:cubicBezTo>
                  <a:lnTo>
                    <a:pt x="1056" y="1054"/>
                  </a:lnTo>
                  <a:lnTo>
                    <a:pt x="345" y="1054"/>
                  </a:lnTo>
                  <a:cubicBezTo>
                    <a:pt x="155" y="1054"/>
                    <a:pt x="1" y="1208"/>
                    <a:pt x="1" y="1396"/>
                  </a:cubicBezTo>
                  <a:cubicBezTo>
                    <a:pt x="1" y="1586"/>
                    <a:pt x="155" y="1740"/>
                    <a:pt x="345" y="1740"/>
                  </a:cubicBezTo>
                  <a:lnTo>
                    <a:pt x="1056" y="1740"/>
                  </a:lnTo>
                  <a:lnTo>
                    <a:pt x="1056" y="2451"/>
                  </a:lnTo>
                  <a:cubicBezTo>
                    <a:pt x="1056" y="2641"/>
                    <a:pt x="1209" y="2793"/>
                    <a:pt x="1398" y="2793"/>
                  </a:cubicBezTo>
                  <a:cubicBezTo>
                    <a:pt x="1588" y="2793"/>
                    <a:pt x="1740" y="2641"/>
                    <a:pt x="1740" y="2451"/>
                  </a:cubicBezTo>
                  <a:lnTo>
                    <a:pt x="1740" y="1739"/>
                  </a:lnTo>
                  <a:lnTo>
                    <a:pt x="2453" y="1739"/>
                  </a:lnTo>
                  <a:cubicBezTo>
                    <a:pt x="2641" y="1739"/>
                    <a:pt x="2795" y="1586"/>
                    <a:pt x="2795" y="1396"/>
                  </a:cubicBezTo>
                  <a:cubicBezTo>
                    <a:pt x="2795" y="1208"/>
                    <a:pt x="2641" y="1054"/>
                    <a:pt x="2453" y="1054"/>
                  </a:cubicBezTo>
                  <a:lnTo>
                    <a:pt x="2451" y="1055"/>
                  </a:lnTo>
                  <a:lnTo>
                    <a:pt x="1740" y="1055"/>
                  </a:lnTo>
                  <a:lnTo>
                    <a:pt x="1740" y="343"/>
                  </a:lnTo>
                  <a:cubicBezTo>
                    <a:pt x="1740" y="153"/>
                    <a:pt x="1587" y="1"/>
                    <a:pt x="13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5016850" y="2434200"/>
              <a:ext cx="199475" cy="17175"/>
            </a:xfrm>
            <a:custGeom>
              <a:rect b="b" l="l" r="r" t="t"/>
              <a:pathLst>
                <a:path extrusionOk="0" h="687" w="7979">
                  <a:moveTo>
                    <a:pt x="344" y="0"/>
                  </a:moveTo>
                  <a:cubicBezTo>
                    <a:pt x="155" y="0"/>
                    <a:pt x="1" y="154"/>
                    <a:pt x="1" y="344"/>
                  </a:cubicBezTo>
                  <a:cubicBezTo>
                    <a:pt x="1" y="533"/>
                    <a:pt x="155" y="686"/>
                    <a:pt x="344" y="686"/>
                  </a:cubicBezTo>
                  <a:cubicBezTo>
                    <a:pt x="347" y="686"/>
                    <a:pt x="349" y="686"/>
                    <a:pt x="352" y="686"/>
                  </a:cubicBezTo>
                  <a:lnTo>
                    <a:pt x="7628" y="686"/>
                  </a:lnTo>
                  <a:cubicBezTo>
                    <a:pt x="7630" y="686"/>
                    <a:pt x="7633" y="686"/>
                    <a:pt x="7636" y="686"/>
                  </a:cubicBezTo>
                  <a:cubicBezTo>
                    <a:pt x="7825" y="686"/>
                    <a:pt x="7979" y="533"/>
                    <a:pt x="7979" y="344"/>
                  </a:cubicBezTo>
                  <a:cubicBezTo>
                    <a:pt x="7979" y="154"/>
                    <a:pt x="7825" y="0"/>
                    <a:pt x="7636" y="0"/>
                  </a:cubicBezTo>
                  <a:cubicBezTo>
                    <a:pt x="7633" y="0"/>
                    <a:pt x="7630" y="0"/>
                    <a:pt x="7628" y="0"/>
                  </a:cubicBezTo>
                  <a:lnTo>
                    <a:pt x="352" y="0"/>
                  </a:lnTo>
                  <a:cubicBezTo>
                    <a:pt x="349" y="0"/>
                    <a:pt x="347" y="0"/>
                    <a:pt x="3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5017075" y="2477725"/>
              <a:ext cx="199025" cy="17125"/>
            </a:xfrm>
            <a:custGeom>
              <a:rect b="b" l="l" r="r" t="t"/>
              <a:pathLst>
                <a:path extrusionOk="0" h="685" w="7961">
                  <a:moveTo>
                    <a:pt x="343" y="0"/>
                  </a:moveTo>
                  <a:cubicBezTo>
                    <a:pt x="154" y="0"/>
                    <a:pt x="1" y="154"/>
                    <a:pt x="1" y="342"/>
                  </a:cubicBezTo>
                  <a:cubicBezTo>
                    <a:pt x="1" y="532"/>
                    <a:pt x="154" y="685"/>
                    <a:pt x="343" y="685"/>
                  </a:cubicBezTo>
                  <a:lnTo>
                    <a:pt x="7619" y="685"/>
                  </a:lnTo>
                  <a:cubicBezTo>
                    <a:pt x="7807" y="685"/>
                    <a:pt x="7961" y="532"/>
                    <a:pt x="7961" y="342"/>
                  </a:cubicBezTo>
                  <a:cubicBezTo>
                    <a:pt x="7961" y="154"/>
                    <a:pt x="7807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4714550" y="2454425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3" y="1"/>
                  </a:moveTo>
                  <a:cubicBezTo>
                    <a:pt x="155" y="1"/>
                    <a:pt x="1" y="153"/>
                    <a:pt x="1" y="343"/>
                  </a:cubicBezTo>
                  <a:cubicBezTo>
                    <a:pt x="1" y="532"/>
                    <a:pt x="155" y="686"/>
                    <a:pt x="343" y="686"/>
                  </a:cubicBezTo>
                  <a:cubicBezTo>
                    <a:pt x="345" y="686"/>
                    <a:pt x="348" y="685"/>
                    <a:pt x="350" y="685"/>
                  </a:cubicBezTo>
                  <a:lnTo>
                    <a:pt x="7627" y="685"/>
                  </a:lnTo>
                  <a:cubicBezTo>
                    <a:pt x="7813" y="681"/>
                    <a:pt x="7961" y="529"/>
                    <a:pt x="7961" y="343"/>
                  </a:cubicBezTo>
                  <a:cubicBezTo>
                    <a:pt x="7961" y="157"/>
                    <a:pt x="7813" y="5"/>
                    <a:pt x="7627" y="1"/>
                  </a:cubicBezTo>
                  <a:lnTo>
                    <a:pt x="350" y="1"/>
                  </a:lnTo>
                  <a:cubicBezTo>
                    <a:pt x="348" y="1"/>
                    <a:pt x="345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4714750" y="2497925"/>
              <a:ext cx="199050" cy="17125"/>
            </a:xfrm>
            <a:custGeom>
              <a:rect b="b" l="l" r="r" t="t"/>
              <a:pathLst>
                <a:path extrusionOk="0" h="685" w="7962">
                  <a:moveTo>
                    <a:pt x="342" y="0"/>
                  </a:moveTo>
                  <a:cubicBezTo>
                    <a:pt x="154" y="0"/>
                    <a:pt x="0" y="152"/>
                    <a:pt x="0" y="343"/>
                  </a:cubicBezTo>
                  <a:cubicBezTo>
                    <a:pt x="0" y="531"/>
                    <a:pt x="154" y="685"/>
                    <a:pt x="342" y="685"/>
                  </a:cubicBezTo>
                  <a:lnTo>
                    <a:pt x="7619" y="685"/>
                  </a:lnTo>
                  <a:cubicBezTo>
                    <a:pt x="7808" y="685"/>
                    <a:pt x="7962" y="531"/>
                    <a:pt x="7962" y="343"/>
                  </a:cubicBezTo>
                  <a:cubicBezTo>
                    <a:pt x="7962" y="152"/>
                    <a:pt x="7808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4714750" y="2541400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2" y="1"/>
                  </a:moveTo>
                  <a:cubicBezTo>
                    <a:pt x="154" y="1"/>
                    <a:pt x="0" y="154"/>
                    <a:pt x="0" y="343"/>
                  </a:cubicBezTo>
                  <a:cubicBezTo>
                    <a:pt x="0" y="533"/>
                    <a:pt x="154" y="685"/>
                    <a:pt x="342" y="685"/>
                  </a:cubicBezTo>
                  <a:lnTo>
                    <a:pt x="7619" y="685"/>
                  </a:lnTo>
                  <a:cubicBezTo>
                    <a:pt x="7808" y="685"/>
                    <a:pt x="7962" y="533"/>
                    <a:pt x="7962" y="343"/>
                  </a:cubicBezTo>
                  <a:cubicBezTo>
                    <a:pt x="7962" y="154"/>
                    <a:pt x="7808" y="1"/>
                    <a:pt x="7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4714750" y="2584925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2" y="1"/>
                  </a:moveTo>
                  <a:cubicBezTo>
                    <a:pt x="154" y="1"/>
                    <a:pt x="0" y="153"/>
                    <a:pt x="0" y="343"/>
                  </a:cubicBezTo>
                  <a:cubicBezTo>
                    <a:pt x="0" y="531"/>
                    <a:pt x="154" y="685"/>
                    <a:pt x="342" y="685"/>
                  </a:cubicBezTo>
                  <a:lnTo>
                    <a:pt x="7619" y="685"/>
                  </a:lnTo>
                  <a:cubicBezTo>
                    <a:pt x="7808" y="685"/>
                    <a:pt x="7962" y="531"/>
                    <a:pt x="7962" y="343"/>
                  </a:cubicBezTo>
                  <a:cubicBezTo>
                    <a:pt x="7962" y="153"/>
                    <a:pt x="7808" y="1"/>
                    <a:pt x="7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6"/>
            <p:cNvSpPr/>
            <p:nvPr/>
          </p:nvSpPr>
          <p:spPr>
            <a:xfrm>
              <a:off x="4714750" y="2628400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2" y="1"/>
                  </a:moveTo>
                  <a:cubicBezTo>
                    <a:pt x="154" y="1"/>
                    <a:pt x="0" y="155"/>
                    <a:pt x="0" y="343"/>
                  </a:cubicBezTo>
                  <a:cubicBezTo>
                    <a:pt x="0" y="532"/>
                    <a:pt x="154" y="686"/>
                    <a:pt x="342" y="686"/>
                  </a:cubicBezTo>
                  <a:lnTo>
                    <a:pt x="7619" y="686"/>
                  </a:lnTo>
                  <a:cubicBezTo>
                    <a:pt x="7808" y="686"/>
                    <a:pt x="7962" y="532"/>
                    <a:pt x="7962" y="343"/>
                  </a:cubicBezTo>
                  <a:cubicBezTo>
                    <a:pt x="7962" y="155"/>
                    <a:pt x="7808" y="1"/>
                    <a:pt x="7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6"/>
            <p:cNvSpPr/>
            <p:nvPr/>
          </p:nvSpPr>
          <p:spPr>
            <a:xfrm>
              <a:off x="4714750" y="2671900"/>
              <a:ext cx="199050" cy="17175"/>
            </a:xfrm>
            <a:custGeom>
              <a:rect b="b" l="l" r="r" t="t"/>
              <a:pathLst>
                <a:path extrusionOk="0" h="687" w="7962">
                  <a:moveTo>
                    <a:pt x="342" y="0"/>
                  </a:moveTo>
                  <a:cubicBezTo>
                    <a:pt x="154" y="0"/>
                    <a:pt x="0" y="154"/>
                    <a:pt x="0" y="344"/>
                  </a:cubicBezTo>
                  <a:cubicBezTo>
                    <a:pt x="0" y="533"/>
                    <a:pt x="154" y="687"/>
                    <a:pt x="342" y="687"/>
                  </a:cubicBezTo>
                  <a:lnTo>
                    <a:pt x="7619" y="687"/>
                  </a:lnTo>
                  <a:cubicBezTo>
                    <a:pt x="7808" y="687"/>
                    <a:pt x="7962" y="533"/>
                    <a:pt x="7962" y="344"/>
                  </a:cubicBezTo>
                  <a:cubicBezTo>
                    <a:pt x="7962" y="154"/>
                    <a:pt x="7808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6"/>
            <p:cNvSpPr/>
            <p:nvPr/>
          </p:nvSpPr>
          <p:spPr>
            <a:xfrm>
              <a:off x="4714750" y="2715425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2" y="0"/>
                  </a:moveTo>
                  <a:cubicBezTo>
                    <a:pt x="154" y="0"/>
                    <a:pt x="0" y="154"/>
                    <a:pt x="0" y="343"/>
                  </a:cubicBezTo>
                  <a:cubicBezTo>
                    <a:pt x="0" y="531"/>
                    <a:pt x="154" y="685"/>
                    <a:pt x="342" y="685"/>
                  </a:cubicBezTo>
                  <a:lnTo>
                    <a:pt x="7619" y="685"/>
                  </a:lnTo>
                  <a:cubicBezTo>
                    <a:pt x="7808" y="685"/>
                    <a:pt x="7962" y="531"/>
                    <a:pt x="7962" y="343"/>
                  </a:cubicBezTo>
                  <a:cubicBezTo>
                    <a:pt x="7962" y="154"/>
                    <a:pt x="7808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6"/>
            <p:cNvSpPr/>
            <p:nvPr/>
          </p:nvSpPr>
          <p:spPr>
            <a:xfrm>
              <a:off x="4742075" y="2288925"/>
              <a:ext cx="144375" cy="135800"/>
            </a:xfrm>
            <a:custGeom>
              <a:rect b="b" l="l" r="r" t="t"/>
              <a:pathLst>
                <a:path extrusionOk="0" h="5432" w="5775">
                  <a:moveTo>
                    <a:pt x="343" y="1"/>
                  </a:moveTo>
                  <a:cubicBezTo>
                    <a:pt x="155" y="1"/>
                    <a:pt x="1" y="155"/>
                    <a:pt x="1" y="345"/>
                  </a:cubicBezTo>
                  <a:lnTo>
                    <a:pt x="1" y="1153"/>
                  </a:lnTo>
                  <a:cubicBezTo>
                    <a:pt x="5" y="1340"/>
                    <a:pt x="158" y="1488"/>
                    <a:pt x="343" y="1488"/>
                  </a:cubicBezTo>
                  <a:cubicBezTo>
                    <a:pt x="529" y="1488"/>
                    <a:pt x="681" y="1340"/>
                    <a:pt x="686" y="1153"/>
                  </a:cubicBezTo>
                  <a:lnTo>
                    <a:pt x="686" y="687"/>
                  </a:lnTo>
                  <a:lnTo>
                    <a:pt x="2546" y="687"/>
                  </a:lnTo>
                  <a:lnTo>
                    <a:pt x="2546" y="4746"/>
                  </a:lnTo>
                  <a:lnTo>
                    <a:pt x="1868" y="4746"/>
                  </a:lnTo>
                  <a:cubicBezTo>
                    <a:pt x="1865" y="4746"/>
                    <a:pt x="1863" y="4746"/>
                    <a:pt x="1860" y="4746"/>
                  </a:cubicBezTo>
                  <a:cubicBezTo>
                    <a:pt x="1672" y="4746"/>
                    <a:pt x="1518" y="4900"/>
                    <a:pt x="1518" y="5089"/>
                  </a:cubicBezTo>
                  <a:cubicBezTo>
                    <a:pt x="1518" y="5279"/>
                    <a:pt x="1672" y="5431"/>
                    <a:pt x="1860" y="5431"/>
                  </a:cubicBezTo>
                  <a:cubicBezTo>
                    <a:pt x="1863" y="5431"/>
                    <a:pt x="1865" y="5431"/>
                    <a:pt x="1868" y="5431"/>
                  </a:cubicBezTo>
                  <a:lnTo>
                    <a:pt x="3908" y="5431"/>
                  </a:lnTo>
                  <a:cubicBezTo>
                    <a:pt x="3911" y="5431"/>
                    <a:pt x="3913" y="5431"/>
                    <a:pt x="3916" y="5431"/>
                  </a:cubicBezTo>
                  <a:cubicBezTo>
                    <a:pt x="4105" y="5431"/>
                    <a:pt x="4259" y="5279"/>
                    <a:pt x="4259" y="5089"/>
                  </a:cubicBezTo>
                  <a:cubicBezTo>
                    <a:pt x="4259" y="4900"/>
                    <a:pt x="4105" y="4746"/>
                    <a:pt x="3916" y="4746"/>
                  </a:cubicBezTo>
                  <a:cubicBezTo>
                    <a:pt x="3913" y="4746"/>
                    <a:pt x="3911" y="4746"/>
                    <a:pt x="3908" y="4746"/>
                  </a:cubicBezTo>
                  <a:lnTo>
                    <a:pt x="3230" y="4746"/>
                  </a:lnTo>
                  <a:lnTo>
                    <a:pt x="3230" y="687"/>
                  </a:lnTo>
                  <a:lnTo>
                    <a:pt x="5090" y="687"/>
                  </a:lnTo>
                  <a:lnTo>
                    <a:pt x="5090" y="1153"/>
                  </a:lnTo>
                  <a:cubicBezTo>
                    <a:pt x="5095" y="1340"/>
                    <a:pt x="5247" y="1488"/>
                    <a:pt x="5433" y="1488"/>
                  </a:cubicBezTo>
                  <a:cubicBezTo>
                    <a:pt x="5620" y="1488"/>
                    <a:pt x="5771" y="1340"/>
                    <a:pt x="5775" y="1153"/>
                  </a:cubicBezTo>
                  <a:lnTo>
                    <a:pt x="5775" y="345"/>
                  </a:lnTo>
                  <a:cubicBezTo>
                    <a:pt x="5775" y="155"/>
                    <a:pt x="5623" y="1"/>
                    <a:pt x="5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6" name="Google Shape;1546;p46"/>
          <p:cNvSpPr/>
          <p:nvPr/>
        </p:nvSpPr>
        <p:spPr>
          <a:xfrm>
            <a:off x="11123526" y="3299641"/>
            <a:ext cx="915839" cy="914080"/>
          </a:xfrm>
          <a:custGeom>
            <a:rect b="b" l="l" r="r" t="t"/>
            <a:pathLst>
              <a:path extrusionOk="0" h="23378" w="23423">
                <a:moveTo>
                  <a:pt x="21093" y="686"/>
                </a:moveTo>
                <a:cubicBezTo>
                  <a:pt x="21196" y="686"/>
                  <a:pt x="21300" y="726"/>
                  <a:pt x="21379" y="805"/>
                </a:cubicBezTo>
                <a:lnTo>
                  <a:pt x="22512" y="1938"/>
                </a:lnTo>
                <a:cubicBezTo>
                  <a:pt x="22670" y="2096"/>
                  <a:pt x="22670" y="2351"/>
                  <a:pt x="22512" y="2509"/>
                </a:cubicBezTo>
                <a:lnTo>
                  <a:pt x="21905" y="3116"/>
                </a:lnTo>
                <a:lnTo>
                  <a:pt x="20201" y="1411"/>
                </a:lnTo>
                <a:lnTo>
                  <a:pt x="20807" y="805"/>
                </a:lnTo>
                <a:cubicBezTo>
                  <a:pt x="20886" y="726"/>
                  <a:pt x="20990" y="686"/>
                  <a:pt x="21093" y="686"/>
                </a:cubicBezTo>
                <a:close/>
                <a:moveTo>
                  <a:pt x="19716" y="1894"/>
                </a:moveTo>
                <a:lnTo>
                  <a:pt x="21421" y="3599"/>
                </a:lnTo>
                <a:lnTo>
                  <a:pt x="20917" y="4102"/>
                </a:lnTo>
                <a:lnTo>
                  <a:pt x="19214" y="2398"/>
                </a:lnTo>
                <a:lnTo>
                  <a:pt x="19716" y="1894"/>
                </a:lnTo>
                <a:close/>
                <a:moveTo>
                  <a:pt x="11559" y="10339"/>
                </a:moveTo>
                <a:lnTo>
                  <a:pt x="12976" y="11758"/>
                </a:lnTo>
                <a:lnTo>
                  <a:pt x="11889" y="12141"/>
                </a:lnTo>
                <a:lnTo>
                  <a:pt x="11174" y="11426"/>
                </a:lnTo>
                <a:lnTo>
                  <a:pt x="11393" y="10806"/>
                </a:lnTo>
                <a:lnTo>
                  <a:pt x="11559" y="10339"/>
                </a:lnTo>
                <a:close/>
                <a:moveTo>
                  <a:pt x="10933" y="10049"/>
                </a:moveTo>
                <a:lnTo>
                  <a:pt x="10456" y="11403"/>
                </a:lnTo>
                <a:lnTo>
                  <a:pt x="9899" y="12980"/>
                </a:lnTo>
                <a:cubicBezTo>
                  <a:pt x="9855" y="13104"/>
                  <a:pt x="9887" y="13244"/>
                  <a:pt x="9980" y="13336"/>
                </a:cubicBezTo>
                <a:lnTo>
                  <a:pt x="9980" y="13335"/>
                </a:lnTo>
                <a:cubicBezTo>
                  <a:pt x="9990" y="13345"/>
                  <a:pt x="10002" y="13355"/>
                  <a:pt x="10013" y="13364"/>
                </a:cubicBezTo>
                <a:cubicBezTo>
                  <a:pt x="10016" y="13367"/>
                  <a:pt x="10019" y="13370"/>
                  <a:pt x="10022" y="13371"/>
                </a:cubicBezTo>
                <a:cubicBezTo>
                  <a:pt x="10032" y="13378"/>
                  <a:pt x="10043" y="13384"/>
                  <a:pt x="10053" y="13390"/>
                </a:cubicBezTo>
                <a:lnTo>
                  <a:pt x="10060" y="13394"/>
                </a:lnTo>
                <a:cubicBezTo>
                  <a:pt x="10072" y="13402"/>
                  <a:pt x="10085" y="13407"/>
                  <a:pt x="10098" y="13413"/>
                </a:cubicBezTo>
                <a:cubicBezTo>
                  <a:pt x="10101" y="13413"/>
                  <a:pt x="10105" y="13415"/>
                  <a:pt x="10108" y="13416"/>
                </a:cubicBezTo>
                <a:cubicBezTo>
                  <a:pt x="10118" y="13421"/>
                  <a:pt x="10130" y="13423"/>
                  <a:pt x="10140" y="13426"/>
                </a:cubicBezTo>
                <a:lnTo>
                  <a:pt x="10150" y="13429"/>
                </a:lnTo>
                <a:cubicBezTo>
                  <a:pt x="10164" y="13432"/>
                  <a:pt x="10177" y="13434"/>
                  <a:pt x="10192" y="13435"/>
                </a:cubicBezTo>
                <a:lnTo>
                  <a:pt x="10199" y="13435"/>
                </a:lnTo>
                <a:cubicBezTo>
                  <a:pt x="10208" y="13435"/>
                  <a:pt x="10215" y="13436"/>
                  <a:pt x="10222" y="13436"/>
                </a:cubicBezTo>
                <a:lnTo>
                  <a:pt x="10241" y="13436"/>
                </a:lnTo>
                <a:cubicBezTo>
                  <a:pt x="10250" y="13436"/>
                  <a:pt x="10259" y="13434"/>
                  <a:pt x="10267" y="13432"/>
                </a:cubicBezTo>
                <a:cubicBezTo>
                  <a:pt x="10273" y="13432"/>
                  <a:pt x="10278" y="13432"/>
                  <a:pt x="10283" y="13431"/>
                </a:cubicBezTo>
                <a:lnTo>
                  <a:pt x="10289" y="13431"/>
                </a:lnTo>
                <a:cubicBezTo>
                  <a:pt x="10305" y="13428"/>
                  <a:pt x="10321" y="13423"/>
                  <a:pt x="10336" y="13418"/>
                </a:cubicBezTo>
                <a:lnTo>
                  <a:pt x="13337" y="12359"/>
                </a:lnTo>
                <a:lnTo>
                  <a:pt x="13337" y="12359"/>
                </a:lnTo>
                <a:cubicBezTo>
                  <a:pt x="13269" y="13184"/>
                  <a:pt x="12731" y="13898"/>
                  <a:pt x="11956" y="14192"/>
                </a:cubicBezTo>
                <a:cubicBezTo>
                  <a:pt x="11709" y="14286"/>
                  <a:pt x="11451" y="14331"/>
                  <a:pt x="11196" y="14331"/>
                </a:cubicBezTo>
                <a:cubicBezTo>
                  <a:pt x="10650" y="14331"/>
                  <a:pt x="10114" y="14124"/>
                  <a:pt x="9707" y="13732"/>
                </a:cubicBezTo>
                <a:cubicBezTo>
                  <a:pt x="9108" y="13158"/>
                  <a:pt x="8895" y="12290"/>
                  <a:pt x="9156" y="11503"/>
                </a:cubicBezTo>
                <a:cubicBezTo>
                  <a:pt x="9419" y="10716"/>
                  <a:pt x="10111" y="10151"/>
                  <a:pt x="10933" y="10049"/>
                </a:cubicBezTo>
                <a:close/>
                <a:moveTo>
                  <a:pt x="11196" y="1671"/>
                </a:moveTo>
                <a:cubicBezTo>
                  <a:pt x="13337" y="1671"/>
                  <a:pt x="15383" y="2306"/>
                  <a:pt x="17134" y="3509"/>
                </a:cubicBezTo>
                <a:lnTo>
                  <a:pt x="15587" y="5054"/>
                </a:lnTo>
                <a:cubicBezTo>
                  <a:pt x="14257" y="4235"/>
                  <a:pt x="12736" y="3811"/>
                  <a:pt x="11197" y="3811"/>
                </a:cubicBezTo>
                <a:cubicBezTo>
                  <a:pt x="10607" y="3811"/>
                  <a:pt x="10015" y="3873"/>
                  <a:pt x="9430" y="3999"/>
                </a:cubicBezTo>
                <a:cubicBezTo>
                  <a:pt x="7318" y="4455"/>
                  <a:pt x="5464" y="5710"/>
                  <a:pt x="4255" y="7501"/>
                </a:cubicBezTo>
                <a:cubicBezTo>
                  <a:pt x="4151" y="7658"/>
                  <a:pt x="4193" y="7868"/>
                  <a:pt x="4350" y="7974"/>
                </a:cubicBezTo>
                <a:cubicBezTo>
                  <a:pt x="4408" y="8014"/>
                  <a:pt x="4475" y="8033"/>
                  <a:pt x="4541" y="8033"/>
                </a:cubicBezTo>
                <a:cubicBezTo>
                  <a:pt x="4650" y="8033"/>
                  <a:pt x="4757" y="7981"/>
                  <a:pt x="4823" y="7884"/>
                </a:cubicBezTo>
                <a:cubicBezTo>
                  <a:pt x="5917" y="6262"/>
                  <a:pt x="7588" y="5119"/>
                  <a:pt x="9496" y="4687"/>
                </a:cubicBezTo>
                <a:cubicBezTo>
                  <a:pt x="10058" y="4559"/>
                  <a:pt x="10629" y="4496"/>
                  <a:pt x="11198" y="4496"/>
                </a:cubicBezTo>
                <a:cubicBezTo>
                  <a:pt x="12556" y="4496"/>
                  <a:pt x="13901" y="4856"/>
                  <a:pt x="15090" y="5553"/>
                </a:cubicBezTo>
                <a:lnTo>
                  <a:pt x="13572" y="7072"/>
                </a:lnTo>
                <a:cubicBezTo>
                  <a:pt x="12827" y="6727"/>
                  <a:pt x="12017" y="6547"/>
                  <a:pt x="11196" y="6547"/>
                </a:cubicBezTo>
                <a:cubicBezTo>
                  <a:pt x="8090" y="6547"/>
                  <a:pt x="5561" y="9074"/>
                  <a:pt x="5561" y="12182"/>
                </a:cubicBezTo>
                <a:cubicBezTo>
                  <a:pt x="5561" y="15289"/>
                  <a:pt x="8090" y="17816"/>
                  <a:pt x="11196" y="17816"/>
                </a:cubicBezTo>
                <a:cubicBezTo>
                  <a:pt x="11199" y="17816"/>
                  <a:pt x="11202" y="17816"/>
                  <a:pt x="11206" y="17816"/>
                </a:cubicBezTo>
                <a:cubicBezTo>
                  <a:pt x="12037" y="17816"/>
                  <a:pt x="12858" y="17632"/>
                  <a:pt x="13608" y="17275"/>
                </a:cubicBezTo>
                <a:cubicBezTo>
                  <a:pt x="13781" y="17194"/>
                  <a:pt x="13854" y="16989"/>
                  <a:pt x="13772" y="16817"/>
                </a:cubicBezTo>
                <a:cubicBezTo>
                  <a:pt x="13714" y="16694"/>
                  <a:pt x="13592" y="16622"/>
                  <a:pt x="13464" y="16622"/>
                </a:cubicBezTo>
                <a:cubicBezTo>
                  <a:pt x="13414" y="16622"/>
                  <a:pt x="13363" y="16633"/>
                  <a:pt x="13315" y="16656"/>
                </a:cubicBezTo>
                <a:cubicBezTo>
                  <a:pt x="12658" y="16968"/>
                  <a:pt x="11941" y="17130"/>
                  <a:pt x="11215" y="17130"/>
                </a:cubicBezTo>
                <a:cubicBezTo>
                  <a:pt x="11209" y="17130"/>
                  <a:pt x="11202" y="17130"/>
                  <a:pt x="11196" y="17130"/>
                </a:cubicBezTo>
                <a:cubicBezTo>
                  <a:pt x="8467" y="17130"/>
                  <a:pt x="6247" y="14910"/>
                  <a:pt x="6247" y="12182"/>
                </a:cubicBezTo>
                <a:cubicBezTo>
                  <a:pt x="6247" y="9453"/>
                  <a:pt x="8467" y="7232"/>
                  <a:pt x="11196" y="7232"/>
                </a:cubicBezTo>
                <a:cubicBezTo>
                  <a:pt x="11200" y="7232"/>
                  <a:pt x="11203" y="7232"/>
                  <a:pt x="11207" y="7232"/>
                </a:cubicBezTo>
                <a:cubicBezTo>
                  <a:pt x="11840" y="7232"/>
                  <a:pt x="12466" y="7353"/>
                  <a:pt x="13051" y="7591"/>
                </a:cubicBezTo>
                <a:lnTo>
                  <a:pt x="11293" y="9350"/>
                </a:lnTo>
                <a:cubicBezTo>
                  <a:pt x="11260" y="9350"/>
                  <a:pt x="11228" y="9348"/>
                  <a:pt x="11196" y="9348"/>
                </a:cubicBezTo>
                <a:cubicBezTo>
                  <a:pt x="9633" y="9348"/>
                  <a:pt x="8363" y="10619"/>
                  <a:pt x="8363" y="12182"/>
                </a:cubicBezTo>
                <a:cubicBezTo>
                  <a:pt x="8363" y="13746"/>
                  <a:pt x="9633" y="15016"/>
                  <a:pt x="11196" y="15016"/>
                </a:cubicBezTo>
                <a:cubicBezTo>
                  <a:pt x="12758" y="15016"/>
                  <a:pt x="14031" y="13744"/>
                  <a:pt x="14031" y="12182"/>
                </a:cubicBezTo>
                <a:cubicBezTo>
                  <a:pt x="14031" y="12112"/>
                  <a:pt x="14026" y="12041"/>
                  <a:pt x="14022" y="11970"/>
                </a:cubicBezTo>
                <a:lnTo>
                  <a:pt x="15750" y="10240"/>
                </a:lnTo>
                <a:lnTo>
                  <a:pt x="15750" y="10240"/>
                </a:lnTo>
                <a:cubicBezTo>
                  <a:pt x="16610" y="12260"/>
                  <a:pt x="16037" y="14604"/>
                  <a:pt x="14344" y="16001"/>
                </a:cubicBezTo>
                <a:cubicBezTo>
                  <a:pt x="14189" y="16119"/>
                  <a:pt x="14164" y="16342"/>
                  <a:pt x="14287" y="16492"/>
                </a:cubicBezTo>
                <a:cubicBezTo>
                  <a:pt x="14355" y="16574"/>
                  <a:pt x="14453" y="16617"/>
                  <a:pt x="14551" y="16617"/>
                </a:cubicBezTo>
                <a:cubicBezTo>
                  <a:pt x="14632" y="16617"/>
                  <a:pt x="14714" y="16588"/>
                  <a:pt x="14779" y="16530"/>
                </a:cubicBezTo>
                <a:cubicBezTo>
                  <a:pt x="16786" y="14876"/>
                  <a:pt x="17399" y="12064"/>
                  <a:pt x="16266" y="9724"/>
                </a:cubicBezTo>
                <a:lnTo>
                  <a:pt x="16562" y="9428"/>
                </a:lnTo>
                <a:cubicBezTo>
                  <a:pt x="16691" y="9293"/>
                  <a:pt x="16690" y="9080"/>
                  <a:pt x="16558" y="8948"/>
                </a:cubicBezTo>
                <a:cubicBezTo>
                  <a:pt x="16491" y="8881"/>
                  <a:pt x="16404" y="8848"/>
                  <a:pt x="16316" y="8848"/>
                </a:cubicBezTo>
                <a:cubicBezTo>
                  <a:pt x="16230" y="8848"/>
                  <a:pt x="16144" y="8880"/>
                  <a:pt x="16078" y="8943"/>
                </a:cubicBezTo>
                <a:lnTo>
                  <a:pt x="15606" y="9415"/>
                </a:lnTo>
                <a:lnTo>
                  <a:pt x="13606" y="11417"/>
                </a:lnTo>
                <a:lnTo>
                  <a:pt x="11901" y="9712"/>
                </a:lnTo>
                <a:lnTo>
                  <a:pt x="13883" y="7729"/>
                </a:lnTo>
                <a:lnTo>
                  <a:pt x="15877" y="5734"/>
                </a:lnTo>
                <a:lnTo>
                  <a:pt x="17904" y="3708"/>
                </a:lnTo>
                <a:lnTo>
                  <a:pt x="18730" y="2882"/>
                </a:lnTo>
                <a:lnTo>
                  <a:pt x="20434" y="4587"/>
                </a:lnTo>
                <a:lnTo>
                  <a:pt x="19618" y="5404"/>
                </a:lnTo>
                <a:lnTo>
                  <a:pt x="17069" y="7953"/>
                </a:lnTo>
                <a:cubicBezTo>
                  <a:pt x="16935" y="8086"/>
                  <a:pt x="16935" y="8302"/>
                  <a:pt x="17069" y="8437"/>
                </a:cubicBezTo>
                <a:cubicBezTo>
                  <a:pt x="17135" y="8504"/>
                  <a:pt x="17223" y="8537"/>
                  <a:pt x="17311" y="8537"/>
                </a:cubicBezTo>
                <a:cubicBezTo>
                  <a:pt x="17399" y="8537"/>
                  <a:pt x="17486" y="8504"/>
                  <a:pt x="17553" y="8437"/>
                </a:cubicBezTo>
                <a:lnTo>
                  <a:pt x="17778" y="8212"/>
                </a:lnTo>
                <a:cubicBezTo>
                  <a:pt x="18502" y="9409"/>
                  <a:pt x="18883" y="10782"/>
                  <a:pt x="18882" y="12182"/>
                </a:cubicBezTo>
                <a:cubicBezTo>
                  <a:pt x="18882" y="16419"/>
                  <a:pt x="15434" y="19868"/>
                  <a:pt x="11196" y="19868"/>
                </a:cubicBezTo>
                <a:cubicBezTo>
                  <a:pt x="6958" y="19868"/>
                  <a:pt x="3510" y="16419"/>
                  <a:pt x="3510" y="12182"/>
                </a:cubicBezTo>
                <a:cubicBezTo>
                  <a:pt x="3508" y="11150"/>
                  <a:pt x="3716" y="10129"/>
                  <a:pt x="4119" y="9179"/>
                </a:cubicBezTo>
                <a:cubicBezTo>
                  <a:pt x="4197" y="9004"/>
                  <a:pt x="4116" y="8798"/>
                  <a:pt x="3939" y="8724"/>
                </a:cubicBezTo>
                <a:cubicBezTo>
                  <a:pt x="3895" y="8706"/>
                  <a:pt x="3850" y="8697"/>
                  <a:pt x="3805" y="8697"/>
                </a:cubicBezTo>
                <a:cubicBezTo>
                  <a:pt x="3670" y="8697"/>
                  <a:pt x="3541" y="8778"/>
                  <a:pt x="3488" y="8912"/>
                </a:cubicBezTo>
                <a:cubicBezTo>
                  <a:pt x="3048" y="9946"/>
                  <a:pt x="2822" y="11057"/>
                  <a:pt x="2825" y="12182"/>
                </a:cubicBezTo>
                <a:cubicBezTo>
                  <a:pt x="2825" y="16796"/>
                  <a:pt x="6580" y="20552"/>
                  <a:pt x="11196" y="20552"/>
                </a:cubicBezTo>
                <a:cubicBezTo>
                  <a:pt x="15812" y="20552"/>
                  <a:pt x="19567" y="16796"/>
                  <a:pt x="19567" y="12182"/>
                </a:cubicBezTo>
                <a:cubicBezTo>
                  <a:pt x="19570" y="10600"/>
                  <a:pt x="19121" y="9051"/>
                  <a:pt x="18276" y="7715"/>
                </a:cubicBezTo>
                <a:lnTo>
                  <a:pt x="19819" y="6171"/>
                </a:lnTo>
                <a:cubicBezTo>
                  <a:pt x="21055" y="7938"/>
                  <a:pt x="21707" y="10008"/>
                  <a:pt x="21707" y="12182"/>
                </a:cubicBezTo>
                <a:cubicBezTo>
                  <a:pt x="21707" y="14989"/>
                  <a:pt x="20613" y="17628"/>
                  <a:pt x="18628" y="19614"/>
                </a:cubicBezTo>
                <a:cubicBezTo>
                  <a:pt x="16642" y="21598"/>
                  <a:pt x="14003" y="22692"/>
                  <a:pt x="11196" y="22692"/>
                </a:cubicBezTo>
                <a:cubicBezTo>
                  <a:pt x="8389" y="22692"/>
                  <a:pt x="5748" y="21598"/>
                  <a:pt x="3764" y="19614"/>
                </a:cubicBezTo>
                <a:cubicBezTo>
                  <a:pt x="1779" y="17628"/>
                  <a:pt x="685" y="14989"/>
                  <a:pt x="685" y="12182"/>
                </a:cubicBezTo>
                <a:cubicBezTo>
                  <a:pt x="685" y="9373"/>
                  <a:pt x="1779" y="6734"/>
                  <a:pt x="3764" y="4749"/>
                </a:cubicBezTo>
                <a:cubicBezTo>
                  <a:pt x="5750" y="2765"/>
                  <a:pt x="8389" y="1671"/>
                  <a:pt x="11196" y="1671"/>
                </a:cubicBezTo>
                <a:close/>
                <a:moveTo>
                  <a:pt x="21094" y="0"/>
                </a:moveTo>
                <a:cubicBezTo>
                  <a:pt x="20815" y="0"/>
                  <a:pt x="20536" y="107"/>
                  <a:pt x="20323" y="320"/>
                </a:cubicBezTo>
                <a:lnTo>
                  <a:pt x="17626" y="3016"/>
                </a:lnTo>
                <a:cubicBezTo>
                  <a:pt x="15737" y="1687"/>
                  <a:pt x="13520" y="985"/>
                  <a:pt x="11196" y="985"/>
                </a:cubicBezTo>
                <a:cubicBezTo>
                  <a:pt x="8206" y="985"/>
                  <a:pt x="5394" y="2150"/>
                  <a:pt x="3279" y="4265"/>
                </a:cubicBezTo>
                <a:cubicBezTo>
                  <a:pt x="1165" y="6379"/>
                  <a:pt x="0" y="9190"/>
                  <a:pt x="0" y="12180"/>
                </a:cubicBezTo>
                <a:cubicBezTo>
                  <a:pt x="0" y="15170"/>
                  <a:pt x="1165" y="17982"/>
                  <a:pt x="3279" y="20097"/>
                </a:cubicBezTo>
                <a:cubicBezTo>
                  <a:pt x="5394" y="22212"/>
                  <a:pt x="8206" y="23377"/>
                  <a:pt x="11196" y="23377"/>
                </a:cubicBezTo>
                <a:cubicBezTo>
                  <a:pt x="14187" y="23377"/>
                  <a:pt x="16999" y="22212"/>
                  <a:pt x="19113" y="20097"/>
                </a:cubicBezTo>
                <a:cubicBezTo>
                  <a:pt x="21228" y="17982"/>
                  <a:pt x="22391" y="15170"/>
                  <a:pt x="22391" y="12180"/>
                </a:cubicBezTo>
                <a:cubicBezTo>
                  <a:pt x="22391" y="9824"/>
                  <a:pt x="21673" y="7583"/>
                  <a:pt x="20311" y="5679"/>
                </a:cubicBezTo>
                <a:lnTo>
                  <a:pt x="22149" y="3843"/>
                </a:lnTo>
                <a:lnTo>
                  <a:pt x="22998" y="2994"/>
                </a:lnTo>
                <a:cubicBezTo>
                  <a:pt x="23423" y="2567"/>
                  <a:pt x="23423" y="1878"/>
                  <a:pt x="22998" y="1452"/>
                </a:cubicBezTo>
                <a:lnTo>
                  <a:pt x="21865" y="320"/>
                </a:lnTo>
                <a:cubicBezTo>
                  <a:pt x="21652" y="107"/>
                  <a:pt x="21373" y="0"/>
                  <a:pt x="210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7" name="Google Shape;1547;p46"/>
          <p:cNvGrpSpPr/>
          <p:nvPr/>
        </p:nvGrpSpPr>
        <p:grpSpPr>
          <a:xfrm>
            <a:off x="12392671" y="3386580"/>
            <a:ext cx="914041" cy="740202"/>
            <a:chOff x="6133775" y="2344050"/>
            <a:chExt cx="584425" cy="473275"/>
          </a:xfrm>
        </p:grpSpPr>
        <p:sp>
          <p:nvSpPr>
            <p:cNvPr id="1548" name="Google Shape;1548;p46"/>
            <p:cNvSpPr/>
            <p:nvPr/>
          </p:nvSpPr>
          <p:spPr>
            <a:xfrm>
              <a:off x="6201675" y="2418100"/>
              <a:ext cx="516525" cy="399225"/>
            </a:xfrm>
            <a:custGeom>
              <a:rect b="b" l="l" r="r" t="t"/>
              <a:pathLst>
                <a:path extrusionOk="0" h="15969" w="20661">
                  <a:moveTo>
                    <a:pt x="19977" y="1026"/>
                  </a:moveTo>
                  <a:lnTo>
                    <a:pt x="19977" y="15284"/>
                  </a:lnTo>
                  <a:lnTo>
                    <a:pt x="1027" y="15284"/>
                  </a:lnTo>
                  <a:lnTo>
                    <a:pt x="1027" y="1026"/>
                  </a:lnTo>
                  <a:close/>
                  <a:moveTo>
                    <a:pt x="16308" y="0"/>
                  </a:moveTo>
                  <a:cubicBezTo>
                    <a:pt x="16120" y="0"/>
                    <a:pt x="15967" y="152"/>
                    <a:pt x="15967" y="341"/>
                  </a:cubicBezTo>
                  <a:lnTo>
                    <a:pt x="685" y="341"/>
                  </a:lnTo>
                  <a:cubicBezTo>
                    <a:pt x="495" y="341"/>
                    <a:pt x="342" y="495"/>
                    <a:pt x="342" y="683"/>
                  </a:cubicBezTo>
                  <a:lnTo>
                    <a:pt x="342" y="11029"/>
                  </a:lnTo>
                  <a:cubicBezTo>
                    <a:pt x="154" y="11029"/>
                    <a:pt x="0" y="11181"/>
                    <a:pt x="0" y="11371"/>
                  </a:cubicBezTo>
                  <a:cubicBezTo>
                    <a:pt x="0" y="11560"/>
                    <a:pt x="154" y="11712"/>
                    <a:pt x="342" y="11712"/>
                  </a:cubicBezTo>
                  <a:lnTo>
                    <a:pt x="342" y="15626"/>
                  </a:lnTo>
                  <a:cubicBezTo>
                    <a:pt x="342" y="15815"/>
                    <a:pt x="495" y="15969"/>
                    <a:pt x="685" y="15969"/>
                  </a:cubicBezTo>
                  <a:lnTo>
                    <a:pt x="20320" y="15969"/>
                  </a:lnTo>
                  <a:cubicBezTo>
                    <a:pt x="20508" y="15969"/>
                    <a:pt x="20660" y="15815"/>
                    <a:pt x="20660" y="15626"/>
                  </a:cubicBezTo>
                  <a:lnTo>
                    <a:pt x="20660" y="683"/>
                  </a:lnTo>
                  <a:cubicBezTo>
                    <a:pt x="20660" y="496"/>
                    <a:pt x="20510" y="342"/>
                    <a:pt x="20322" y="342"/>
                  </a:cubicBezTo>
                  <a:cubicBezTo>
                    <a:pt x="20321" y="342"/>
                    <a:pt x="20320" y="342"/>
                    <a:pt x="20320" y="342"/>
                  </a:cubicBezTo>
                  <a:lnTo>
                    <a:pt x="20320" y="341"/>
                  </a:lnTo>
                  <a:lnTo>
                    <a:pt x="16651" y="341"/>
                  </a:lnTo>
                  <a:cubicBezTo>
                    <a:pt x="16651" y="152"/>
                    <a:pt x="16497" y="0"/>
                    <a:pt x="16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6"/>
            <p:cNvSpPr/>
            <p:nvPr/>
          </p:nvSpPr>
          <p:spPr>
            <a:xfrm>
              <a:off x="6250875" y="2544125"/>
              <a:ext cx="426675" cy="228075"/>
            </a:xfrm>
            <a:custGeom>
              <a:rect b="b" l="l" r="r" t="t"/>
              <a:pathLst>
                <a:path extrusionOk="0" h="9123" w="17067">
                  <a:moveTo>
                    <a:pt x="11114" y="2490"/>
                  </a:moveTo>
                  <a:lnTo>
                    <a:pt x="16383" y="7190"/>
                  </a:lnTo>
                  <a:lnTo>
                    <a:pt x="16383" y="8439"/>
                  </a:lnTo>
                  <a:lnTo>
                    <a:pt x="12131" y="8439"/>
                  </a:lnTo>
                  <a:lnTo>
                    <a:pt x="8289" y="5010"/>
                  </a:lnTo>
                  <a:lnTo>
                    <a:pt x="11114" y="2490"/>
                  </a:lnTo>
                  <a:close/>
                  <a:moveTo>
                    <a:pt x="343" y="0"/>
                  </a:moveTo>
                  <a:cubicBezTo>
                    <a:pt x="153" y="0"/>
                    <a:pt x="1" y="153"/>
                    <a:pt x="1" y="341"/>
                  </a:cubicBezTo>
                  <a:lnTo>
                    <a:pt x="1" y="8780"/>
                  </a:lnTo>
                  <a:cubicBezTo>
                    <a:pt x="1" y="8969"/>
                    <a:pt x="153" y="9123"/>
                    <a:pt x="343" y="9123"/>
                  </a:cubicBezTo>
                  <a:lnTo>
                    <a:pt x="16725" y="9123"/>
                  </a:lnTo>
                  <a:cubicBezTo>
                    <a:pt x="16914" y="9123"/>
                    <a:pt x="17066" y="8969"/>
                    <a:pt x="17066" y="8780"/>
                  </a:cubicBezTo>
                  <a:lnTo>
                    <a:pt x="17066" y="4480"/>
                  </a:lnTo>
                  <a:cubicBezTo>
                    <a:pt x="17066" y="4293"/>
                    <a:pt x="16915" y="4139"/>
                    <a:pt x="16726" y="4139"/>
                  </a:cubicBezTo>
                  <a:cubicBezTo>
                    <a:pt x="16726" y="4139"/>
                    <a:pt x="16725" y="4139"/>
                    <a:pt x="16724" y="4139"/>
                  </a:cubicBezTo>
                  <a:cubicBezTo>
                    <a:pt x="16535" y="4139"/>
                    <a:pt x="16383" y="4293"/>
                    <a:pt x="16383" y="4482"/>
                  </a:cubicBezTo>
                  <a:lnTo>
                    <a:pt x="16383" y="6274"/>
                  </a:lnTo>
                  <a:lnTo>
                    <a:pt x="11341" y="1776"/>
                  </a:lnTo>
                  <a:cubicBezTo>
                    <a:pt x="11276" y="1718"/>
                    <a:pt x="11195" y="1689"/>
                    <a:pt x="11114" y="1689"/>
                  </a:cubicBezTo>
                  <a:cubicBezTo>
                    <a:pt x="11032" y="1689"/>
                    <a:pt x="10951" y="1718"/>
                    <a:pt x="10886" y="1776"/>
                  </a:cubicBezTo>
                  <a:lnTo>
                    <a:pt x="7775" y="4553"/>
                  </a:lnTo>
                  <a:lnTo>
                    <a:pt x="5483" y="2507"/>
                  </a:lnTo>
                  <a:cubicBezTo>
                    <a:pt x="5419" y="2449"/>
                    <a:pt x="5337" y="2420"/>
                    <a:pt x="5256" y="2420"/>
                  </a:cubicBezTo>
                  <a:cubicBezTo>
                    <a:pt x="5175" y="2420"/>
                    <a:pt x="5093" y="2449"/>
                    <a:pt x="5028" y="2507"/>
                  </a:cubicBezTo>
                  <a:lnTo>
                    <a:pt x="3103" y="4226"/>
                  </a:lnTo>
                  <a:cubicBezTo>
                    <a:pt x="2962" y="4353"/>
                    <a:pt x="2950" y="4567"/>
                    <a:pt x="3076" y="4708"/>
                  </a:cubicBezTo>
                  <a:cubicBezTo>
                    <a:pt x="3144" y="4783"/>
                    <a:pt x="3237" y="4822"/>
                    <a:pt x="3331" y="4822"/>
                  </a:cubicBezTo>
                  <a:cubicBezTo>
                    <a:pt x="3411" y="4822"/>
                    <a:pt x="3492" y="4793"/>
                    <a:pt x="3558" y="4736"/>
                  </a:cubicBezTo>
                  <a:lnTo>
                    <a:pt x="5255" y="3221"/>
                  </a:lnTo>
                  <a:lnTo>
                    <a:pt x="11105" y="8439"/>
                  </a:lnTo>
                  <a:lnTo>
                    <a:pt x="684" y="8439"/>
                  </a:lnTo>
                  <a:lnTo>
                    <a:pt x="684" y="7299"/>
                  </a:lnTo>
                  <a:lnTo>
                    <a:pt x="2521" y="5661"/>
                  </a:lnTo>
                  <a:cubicBezTo>
                    <a:pt x="2661" y="5535"/>
                    <a:pt x="2675" y="5319"/>
                    <a:pt x="2548" y="5178"/>
                  </a:cubicBezTo>
                  <a:cubicBezTo>
                    <a:pt x="2481" y="5103"/>
                    <a:pt x="2387" y="5064"/>
                    <a:pt x="2293" y="5064"/>
                  </a:cubicBezTo>
                  <a:cubicBezTo>
                    <a:pt x="2212" y="5064"/>
                    <a:pt x="2130" y="5093"/>
                    <a:pt x="2065" y="5151"/>
                  </a:cubicBezTo>
                  <a:lnTo>
                    <a:pt x="684" y="6384"/>
                  </a:lnTo>
                  <a:lnTo>
                    <a:pt x="684" y="341"/>
                  </a:lnTo>
                  <a:cubicBezTo>
                    <a:pt x="684" y="153"/>
                    <a:pt x="532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6"/>
            <p:cNvSpPr/>
            <p:nvPr/>
          </p:nvSpPr>
          <p:spPr>
            <a:xfrm>
              <a:off x="6250875" y="2471725"/>
              <a:ext cx="426675" cy="158825"/>
            </a:xfrm>
            <a:custGeom>
              <a:rect b="b" l="l" r="r" t="t"/>
              <a:pathLst>
                <a:path extrusionOk="0" h="6353" w="17067">
                  <a:moveTo>
                    <a:pt x="343" y="1"/>
                  </a:moveTo>
                  <a:cubicBezTo>
                    <a:pt x="153" y="1"/>
                    <a:pt x="1" y="154"/>
                    <a:pt x="1" y="343"/>
                  </a:cubicBezTo>
                  <a:lnTo>
                    <a:pt x="1" y="1869"/>
                  </a:lnTo>
                  <a:cubicBezTo>
                    <a:pt x="1" y="2059"/>
                    <a:pt x="153" y="2212"/>
                    <a:pt x="343" y="2212"/>
                  </a:cubicBezTo>
                  <a:cubicBezTo>
                    <a:pt x="532" y="2212"/>
                    <a:pt x="684" y="2059"/>
                    <a:pt x="684" y="1869"/>
                  </a:cubicBezTo>
                  <a:lnTo>
                    <a:pt x="684" y="684"/>
                  </a:lnTo>
                  <a:lnTo>
                    <a:pt x="16383" y="684"/>
                  </a:lnTo>
                  <a:lnTo>
                    <a:pt x="16383" y="6010"/>
                  </a:lnTo>
                  <a:cubicBezTo>
                    <a:pt x="16383" y="6198"/>
                    <a:pt x="16535" y="6352"/>
                    <a:pt x="16725" y="6352"/>
                  </a:cubicBezTo>
                  <a:cubicBezTo>
                    <a:pt x="16914" y="6352"/>
                    <a:pt x="17066" y="6198"/>
                    <a:pt x="17066" y="6010"/>
                  </a:cubicBezTo>
                  <a:lnTo>
                    <a:pt x="17066" y="342"/>
                  </a:lnTo>
                  <a:cubicBezTo>
                    <a:pt x="17066" y="153"/>
                    <a:pt x="16914" y="1"/>
                    <a:pt x="167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6"/>
            <p:cNvSpPr/>
            <p:nvPr/>
          </p:nvSpPr>
          <p:spPr>
            <a:xfrm>
              <a:off x="6600850" y="2378400"/>
              <a:ext cx="17100" cy="30975"/>
            </a:xfrm>
            <a:custGeom>
              <a:rect b="b" l="l" r="r" t="t"/>
              <a:pathLst>
                <a:path extrusionOk="0" h="1239" w="684">
                  <a:moveTo>
                    <a:pt x="341" y="1"/>
                  </a:moveTo>
                  <a:cubicBezTo>
                    <a:pt x="153" y="1"/>
                    <a:pt x="0" y="155"/>
                    <a:pt x="0" y="343"/>
                  </a:cubicBezTo>
                  <a:lnTo>
                    <a:pt x="0" y="896"/>
                  </a:lnTo>
                  <a:cubicBezTo>
                    <a:pt x="0" y="1086"/>
                    <a:pt x="153" y="1238"/>
                    <a:pt x="341" y="1238"/>
                  </a:cubicBezTo>
                  <a:cubicBezTo>
                    <a:pt x="530" y="1238"/>
                    <a:pt x="684" y="1086"/>
                    <a:pt x="684" y="896"/>
                  </a:cubicBezTo>
                  <a:lnTo>
                    <a:pt x="684" y="343"/>
                  </a:lnTo>
                  <a:cubicBezTo>
                    <a:pt x="684" y="155"/>
                    <a:pt x="530" y="1"/>
                    <a:pt x="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6"/>
            <p:cNvSpPr/>
            <p:nvPr/>
          </p:nvSpPr>
          <p:spPr>
            <a:xfrm>
              <a:off x="6588450" y="2344050"/>
              <a:ext cx="29500" cy="26350"/>
            </a:xfrm>
            <a:custGeom>
              <a:rect b="b" l="l" r="r" t="t"/>
              <a:pathLst>
                <a:path extrusionOk="0" h="1054" w="1180">
                  <a:moveTo>
                    <a:pt x="496" y="1"/>
                  </a:moveTo>
                  <a:cubicBezTo>
                    <a:pt x="115" y="127"/>
                    <a:pt x="0" y="612"/>
                    <a:pt x="284" y="895"/>
                  </a:cubicBezTo>
                  <a:cubicBezTo>
                    <a:pt x="393" y="1003"/>
                    <a:pt x="530" y="1054"/>
                    <a:pt x="666" y="1054"/>
                  </a:cubicBezTo>
                  <a:cubicBezTo>
                    <a:pt x="885" y="1054"/>
                    <a:pt x="1101" y="920"/>
                    <a:pt x="1180" y="684"/>
                  </a:cubicBezTo>
                  <a:lnTo>
                    <a:pt x="1180" y="342"/>
                  </a:lnTo>
                  <a:cubicBezTo>
                    <a:pt x="1180" y="153"/>
                    <a:pt x="1026" y="1"/>
                    <a:pt x="8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6"/>
            <p:cNvSpPr/>
            <p:nvPr/>
          </p:nvSpPr>
          <p:spPr>
            <a:xfrm>
              <a:off x="6358975" y="2344050"/>
              <a:ext cx="33375" cy="17125"/>
            </a:xfrm>
            <a:custGeom>
              <a:rect b="b" l="l" r="r" t="t"/>
              <a:pathLst>
                <a:path extrusionOk="0" h="685" w="1335">
                  <a:moveTo>
                    <a:pt x="343" y="1"/>
                  </a:moveTo>
                  <a:cubicBezTo>
                    <a:pt x="154" y="1"/>
                    <a:pt x="0" y="153"/>
                    <a:pt x="0" y="342"/>
                  </a:cubicBezTo>
                  <a:cubicBezTo>
                    <a:pt x="0" y="532"/>
                    <a:pt x="154" y="684"/>
                    <a:pt x="343" y="684"/>
                  </a:cubicBezTo>
                  <a:cubicBezTo>
                    <a:pt x="346" y="684"/>
                    <a:pt x="348" y="684"/>
                    <a:pt x="351" y="684"/>
                  </a:cubicBezTo>
                  <a:lnTo>
                    <a:pt x="1001" y="684"/>
                  </a:lnTo>
                  <a:cubicBezTo>
                    <a:pt x="1187" y="680"/>
                    <a:pt x="1335" y="529"/>
                    <a:pt x="1335" y="342"/>
                  </a:cubicBezTo>
                  <a:cubicBezTo>
                    <a:pt x="1335" y="156"/>
                    <a:pt x="1187" y="5"/>
                    <a:pt x="1001" y="1"/>
                  </a:cubicBezTo>
                  <a:lnTo>
                    <a:pt x="351" y="1"/>
                  </a:lnTo>
                  <a:cubicBezTo>
                    <a:pt x="348" y="1"/>
                    <a:pt x="346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6"/>
            <p:cNvSpPr/>
            <p:nvPr/>
          </p:nvSpPr>
          <p:spPr>
            <a:xfrm>
              <a:off x="6219500" y="2344050"/>
              <a:ext cx="33000" cy="17125"/>
            </a:xfrm>
            <a:custGeom>
              <a:rect b="b" l="l" r="r" t="t"/>
              <a:pathLst>
                <a:path extrusionOk="0" h="685" w="1320">
                  <a:moveTo>
                    <a:pt x="335" y="1"/>
                  </a:moveTo>
                  <a:cubicBezTo>
                    <a:pt x="149" y="5"/>
                    <a:pt x="1" y="156"/>
                    <a:pt x="1" y="342"/>
                  </a:cubicBezTo>
                  <a:cubicBezTo>
                    <a:pt x="1" y="529"/>
                    <a:pt x="149" y="680"/>
                    <a:pt x="335" y="684"/>
                  </a:cubicBezTo>
                  <a:lnTo>
                    <a:pt x="986" y="684"/>
                  </a:lnTo>
                  <a:cubicBezTo>
                    <a:pt x="1172" y="680"/>
                    <a:pt x="1320" y="529"/>
                    <a:pt x="1320" y="342"/>
                  </a:cubicBezTo>
                  <a:cubicBezTo>
                    <a:pt x="1320" y="156"/>
                    <a:pt x="1172" y="5"/>
                    <a:pt x="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6"/>
            <p:cNvSpPr/>
            <p:nvPr/>
          </p:nvSpPr>
          <p:spPr>
            <a:xfrm>
              <a:off x="6312750" y="2344050"/>
              <a:ext cx="33000" cy="17125"/>
            </a:xfrm>
            <a:custGeom>
              <a:rect b="b" l="l" r="r" t="t"/>
              <a:pathLst>
                <a:path extrusionOk="0" h="685" w="1320">
                  <a:moveTo>
                    <a:pt x="334" y="1"/>
                  </a:moveTo>
                  <a:cubicBezTo>
                    <a:pt x="149" y="5"/>
                    <a:pt x="1" y="156"/>
                    <a:pt x="1" y="342"/>
                  </a:cubicBezTo>
                  <a:cubicBezTo>
                    <a:pt x="1" y="529"/>
                    <a:pt x="149" y="680"/>
                    <a:pt x="334" y="684"/>
                  </a:cubicBezTo>
                  <a:lnTo>
                    <a:pt x="986" y="684"/>
                  </a:lnTo>
                  <a:cubicBezTo>
                    <a:pt x="1172" y="680"/>
                    <a:pt x="1320" y="529"/>
                    <a:pt x="1320" y="342"/>
                  </a:cubicBezTo>
                  <a:cubicBezTo>
                    <a:pt x="1320" y="156"/>
                    <a:pt x="1172" y="5"/>
                    <a:pt x="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6266125" y="2344050"/>
              <a:ext cx="33375" cy="17125"/>
            </a:xfrm>
            <a:custGeom>
              <a:rect b="b" l="l" r="r" t="t"/>
              <a:pathLst>
                <a:path extrusionOk="0" h="685" w="1335">
                  <a:moveTo>
                    <a:pt x="993" y="1"/>
                  </a:moveTo>
                  <a:cubicBezTo>
                    <a:pt x="990" y="1"/>
                    <a:pt x="988" y="1"/>
                    <a:pt x="985" y="1"/>
                  </a:cubicBezTo>
                  <a:lnTo>
                    <a:pt x="334" y="1"/>
                  </a:lnTo>
                  <a:cubicBezTo>
                    <a:pt x="148" y="5"/>
                    <a:pt x="0" y="156"/>
                    <a:pt x="0" y="342"/>
                  </a:cubicBezTo>
                  <a:cubicBezTo>
                    <a:pt x="0" y="529"/>
                    <a:pt x="148" y="680"/>
                    <a:pt x="334" y="684"/>
                  </a:cubicBezTo>
                  <a:lnTo>
                    <a:pt x="985" y="684"/>
                  </a:lnTo>
                  <a:cubicBezTo>
                    <a:pt x="988" y="684"/>
                    <a:pt x="990" y="684"/>
                    <a:pt x="993" y="684"/>
                  </a:cubicBezTo>
                  <a:cubicBezTo>
                    <a:pt x="1181" y="684"/>
                    <a:pt x="1335" y="532"/>
                    <a:pt x="1335" y="342"/>
                  </a:cubicBezTo>
                  <a:cubicBezTo>
                    <a:pt x="1335" y="153"/>
                    <a:pt x="1181" y="1"/>
                    <a:pt x="9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6545850" y="2344050"/>
              <a:ext cx="33400" cy="17125"/>
            </a:xfrm>
            <a:custGeom>
              <a:rect b="b" l="l" r="r" t="t"/>
              <a:pathLst>
                <a:path extrusionOk="0" h="685" w="1336">
                  <a:moveTo>
                    <a:pt x="992" y="1"/>
                  </a:moveTo>
                  <a:cubicBezTo>
                    <a:pt x="990" y="1"/>
                    <a:pt x="987" y="1"/>
                    <a:pt x="984" y="1"/>
                  </a:cubicBezTo>
                  <a:lnTo>
                    <a:pt x="335" y="1"/>
                  </a:lnTo>
                  <a:cubicBezTo>
                    <a:pt x="149" y="5"/>
                    <a:pt x="1" y="156"/>
                    <a:pt x="1" y="342"/>
                  </a:cubicBezTo>
                  <a:cubicBezTo>
                    <a:pt x="1" y="529"/>
                    <a:pt x="149" y="680"/>
                    <a:pt x="335" y="684"/>
                  </a:cubicBezTo>
                  <a:lnTo>
                    <a:pt x="984" y="684"/>
                  </a:lnTo>
                  <a:cubicBezTo>
                    <a:pt x="987" y="684"/>
                    <a:pt x="990" y="684"/>
                    <a:pt x="992" y="684"/>
                  </a:cubicBezTo>
                  <a:cubicBezTo>
                    <a:pt x="1182" y="684"/>
                    <a:pt x="1336" y="532"/>
                    <a:pt x="1336" y="342"/>
                  </a:cubicBezTo>
                  <a:cubicBezTo>
                    <a:pt x="1336" y="153"/>
                    <a:pt x="1182" y="1"/>
                    <a:pt x="9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6452600" y="2344050"/>
              <a:ext cx="33000" cy="17125"/>
            </a:xfrm>
            <a:custGeom>
              <a:rect b="b" l="l" r="r" t="t"/>
              <a:pathLst>
                <a:path extrusionOk="0" h="685" w="1320">
                  <a:moveTo>
                    <a:pt x="335" y="1"/>
                  </a:moveTo>
                  <a:cubicBezTo>
                    <a:pt x="149" y="5"/>
                    <a:pt x="1" y="156"/>
                    <a:pt x="1" y="342"/>
                  </a:cubicBezTo>
                  <a:cubicBezTo>
                    <a:pt x="1" y="529"/>
                    <a:pt x="149" y="680"/>
                    <a:pt x="335" y="684"/>
                  </a:cubicBezTo>
                  <a:lnTo>
                    <a:pt x="986" y="684"/>
                  </a:lnTo>
                  <a:cubicBezTo>
                    <a:pt x="1172" y="680"/>
                    <a:pt x="1320" y="529"/>
                    <a:pt x="1320" y="342"/>
                  </a:cubicBezTo>
                  <a:cubicBezTo>
                    <a:pt x="1320" y="156"/>
                    <a:pt x="1172" y="5"/>
                    <a:pt x="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6499225" y="2344050"/>
              <a:ext cx="32975" cy="17125"/>
            </a:xfrm>
            <a:custGeom>
              <a:rect b="b" l="l" r="r" t="t"/>
              <a:pathLst>
                <a:path extrusionOk="0" h="685" w="1319">
                  <a:moveTo>
                    <a:pt x="335" y="1"/>
                  </a:moveTo>
                  <a:cubicBezTo>
                    <a:pt x="150" y="5"/>
                    <a:pt x="0" y="156"/>
                    <a:pt x="0" y="342"/>
                  </a:cubicBezTo>
                  <a:cubicBezTo>
                    <a:pt x="0" y="529"/>
                    <a:pt x="150" y="680"/>
                    <a:pt x="335" y="684"/>
                  </a:cubicBezTo>
                  <a:lnTo>
                    <a:pt x="985" y="684"/>
                  </a:lnTo>
                  <a:cubicBezTo>
                    <a:pt x="1171" y="680"/>
                    <a:pt x="1319" y="529"/>
                    <a:pt x="1319" y="342"/>
                  </a:cubicBezTo>
                  <a:cubicBezTo>
                    <a:pt x="1319" y="156"/>
                    <a:pt x="1171" y="5"/>
                    <a:pt x="9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6406000" y="2344050"/>
              <a:ext cx="33000" cy="17125"/>
            </a:xfrm>
            <a:custGeom>
              <a:rect b="b" l="l" r="r" t="t"/>
              <a:pathLst>
                <a:path extrusionOk="0" h="685" w="1320">
                  <a:moveTo>
                    <a:pt x="334" y="1"/>
                  </a:moveTo>
                  <a:cubicBezTo>
                    <a:pt x="149" y="5"/>
                    <a:pt x="1" y="156"/>
                    <a:pt x="1" y="342"/>
                  </a:cubicBezTo>
                  <a:cubicBezTo>
                    <a:pt x="1" y="529"/>
                    <a:pt x="149" y="680"/>
                    <a:pt x="334" y="684"/>
                  </a:cubicBezTo>
                  <a:lnTo>
                    <a:pt x="986" y="684"/>
                  </a:lnTo>
                  <a:cubicBezTo>
                    <a:pt x="1171" y="680"/>
                    <a:pt x="1319" y="529"/>
                    <a:pt x="1319" y="342"/>
                  </a:cubicBezTo>
                  <a:cubicBezTo>
                    <a:pt x="1319" y="156"/>
                    <a:pt x="1171" y="5"/>
                    <a:pt x="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6172500" y="2344050"/>
              <a:ext cx="33350" cy="17125"/>
            </a:xfrm>
            <a:custGeom>
              <a:rect b="b" l="l" r="r" t="t"/>
              <a:pathLst>
                <a:path extrusionOk="0" h="685" w="1334">
                  <a:moveTo>
                    <a:pt x="342" y="1"/>
                  </a:moveTo>
                  <a:cubicBezTo>
                    <a:pt x="153" y="1"/>
                    <a:pt x="1" y="153"/>
                    <a:pt x="1" y="342"/>
                  </a:cubicBezTo>
                  <a:cubicBezTo>
                    <a:pt x="1" y="532"/>
                    <a:pt x="153" y="684"/>
                    <a:pt x="342" y="684"/>
                  </a:cubicBezTo>
                  <a:cubicBezTo>
                    <a:pt x="345" y="684"/>
                    <a:pt x="348" y="684"/>
                    <a:pt x="350" y="684"/>
                  </a:cubicBezTo>
                  <a:lnTo>
                    <a:pt x="1000" y="684"/>
                  </a:lnTo>
                  <a:cubicBezTo>
                    <a:pt x="1186" y="680"/>
                    <a:pt x="1334" y="529"/>
                    <a:pt x="1334" y="342"/>
                  </a:cubicBezTo>
                  <a:cubicBezTo>
                    <a:pt x="1334" y="156"/>
                    <a:pt x="1186" y="5"/>
                    <a:pt x="1000" y="1"/>
                  </a:cubicBezTo>
                  <a:lnTo>
                    <a:pt x="350" y="1"/>
                  </a:lnTo>
                  <a:cubicBezTo>
                    <a:pt x="348" y="1"/>
                    <a:pt x="345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6133800" y="2344050"/>
              <a:ext cx="29525" cy="26375"/>
            </a:xfrm>
            <a:custGeom>
              <a:rect b="b" l="l" r="r" t="t"/>
              <a:pathLst>
                <a:path extrusionOk="0" h="1055" w="1181">
                  <a:moveTo>
                    <a:pt x="342" y="1"/>
                  </a:moveTo>
                  <a:cubicBezTo>
                    <a:pt x="153" y="1"/>
                    <a:pt x="1" y="153"/>
                    <a:pt x="1" y="342"/>
                  </a:cubicBezTo>
                  <a:lnTo>
                    <a:pt x="1" y="684"/>
                  </a:lnTo>
                  <a:cubicBezTo>
                    <a:pt x="79" y="921"/>
                    <a:pt x="295" y="1055"/>
                    <a:pt x="515" y="1055"/>
                  </a:cubicBezTo>
                  <a:cubicBezTo>
                    <a:pt x="651" y="1055"/>
                    <a:pt x="788" y="1004"/>
                    <a:pt x="896" y="896"/>
                  </a:cubicBezTo>
                  <a:cubicBezTo>
                    <a:pt x="1180" y="612"/>
                    <a:pt x="1066" y="127"/>
                    <a:pt x="6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6"/>
            <p:cNvSpPr/>
            <p:nvPr/>
          </p:nvSpPr>
          <p:spPr>
            <a:xfrm>
              <a:off x="6133775" y="2635225"/>
              <a:ext cx="17150" cy="34600"/>
            </a:xfrm>
            <a:custGeom>
              <a:rect b="b" l="l" r="r" t="t"/>
              <a:pathLst>
                <a:path extrusionOk="0" h="1384" w="686">
                  <a:moveTo>
                    <a:pt x="343" y="1"/>
                  </a:moveTo>
                  <a:cubicBezTo>
                    <a:pt x="154" y="1"/>
                    <a:pt x="0" y="155"/>
                    <a:pt x="0" y="343"/>
                  </a:cubicBezTo>
                  <a:lnTo>
                    <a:pt x="0" y="1041"/>
                  </a:lnTo>
                  <a:cubicBezTo>
                    <a:pt x="0" y="1230"/>
                    <a:pt x="154" y="1383"/>
                    <a:pt x="343" y="1383"/>
                  </a:cubicBezTo>
                  <a:cubicBezTo>
                    <a:pt x="531" y="1383"/>
                    <a:pt x="685" y="1230"/>
                    <a:pt x="685" y="1041"/>
                  </a:cubicBezTo>
                  <a:lnTo>
                    <a:pt x="685" y="343"/>
                  </a:lnTo>
                  <a:cubicBezTo>
                    <a:pt x="685" y="155"/>
                    <a:pt x="531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6"/>
            <p:cNvSpPr/>
            <p:nvPr/>
          </p:nvSpPr>
          <p:spPr>
            <a:xfrm>
              <a:off x="6133775" y="2385150"/>
              <a:ext cx="17150" cy="34600"/>
            </a:xfrm>
            <a:custGeom>
              <a:rect b="b" l="l" r="r" t="t"/>
              <a:pathLst>
                <a:path extrusionOk="0" h="1384" w="686"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lnTo>
                    <a:pt x="0" y="1041"/>
                  </a:lnTo>
                  <a:cubicBezTo>
                    <a:pt x="0" y="1230"/>
                    <a:pt x="154" y="1383"/>
                    <a:pt x="343" y="1383"/>
                  </a:cubicBezTo>
                  <a:cubicBezTo>
                    <a:pt x="531" y="1383"/>
                    <a:pt x="685" y="1230"/>
                    <a:pt x="685" y="1041"/>
                  </a:cubicBezTo>
                  <a:lnTo>
                    <a:pt x="685" y="343"/>
                  </a:lnTo>
                  <a:cubicBezTo>
                    <a:pt x="685" y="154"/>
                    <a:pt x="531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6133775" y="2585225"/>
              <a:ext cx="17150" cy="34575"/>
            </a:xfrm>
            <a:custGeom>
              <a:rect b="b" l="l" r="r" t="t"/>
              <a:pathLst>
                <a:path extrusionOk="0" h="1383" w="686">
                  <a:moveTo>
                    <a:pt x="343" y="0"/>
                  </a:moveTo>
                  <a:cubicBezTo>
                    <a:pt x="154" y="0"/>
                    <a:pt x="0" y="154"/>
                    <a:pt x="0" y="343"/>
                  </a:cubicBezTo>
                  <a:lnTo>
                    <a:pt x="0" y="1040"/>
                  </a:lnTo>
                  <a:cubicBezTo>
                    <a:pt x="0" y="1229"/>
                    <a:pt x="154" y="1383"/>
                    <a:pt x="343" y="1383"/>
                  </a:cubicBezTo>
                  <a:cubicBezTo>
                    <a:pt x="531" y="1383"/>
                    <a:pt x="685" y="1229"/>
                    <a:pt x="685" y="1040"/>
                  </a:cubicBezTo>
                  <a:lnTo>
                    <a:pt x="685" y="343"/>
                  </a:lnTo>
                  <a:cubicBezTo>
                    <a:pt x="685" y="154"/>
                    <a:pt x="531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6133775" y="2485175"/>
              <a:ext cx="17150" cy="34600"/>
            </a:xfrm>
            <a:custGeom>
              <a:rect b="b" l="l" r="r" t="t"/>
              <a:pathLst>
                <a:path extrusionOk="0" h="1384" w="686">
                  <a:moveTo>
                    <a:pt x="343" y="1"/>
                  </a:moveTo>
                  <a:cubicBezTo>
                    <a:pt x="154" y="1"/>
                    <a:pt x="0" y="155"/>
                    <a:pt x="0" y="343"/>
                  </a:cubicBezTo>
                  <a:lnTo>
                    <a:pt x="0" y="1041"/>
                  </a:lnTo>
                  <a:cubicBezTo>
                    <a:pt x="0" y="1230"/>
                    <a:pt x="154" y="1383"/>
                    <a:pt x="343" y="1383"/>
                  </a:cubicBezTo>
                  <a:cubicBezTo>
                    <a:pt x="531" y="1383"/>
                    <a:pt x="685" y="1230"/>
                    <a:pt x="685" y="1041"/>
                  </a:cubicBezTo>
                  <a:lnTo>
                    <a:pt x="685" y="343"/>
                  </a:lnTo>
                  <a:cubicBezTo>
                    <a:pt x="685" y="155"/>
                    <a:pt x="531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6133775" y="2435175"/>
              <a:ext cx="17150" cy="34575"/>
            </a:xfrm>
            <a:custGeom>
              <a:rect b="b" l="l" r="r" t="t"/>
              <a:pathLst>
                <a:path extrusionOk="0" h="1383" w="686">
                  <a:moveTo>
                    <a:pt x="343" y="0"/>
                  </a:moveTo>
                  <a:cubicBezTo>
                    <a:pt x="154" y="0"/>
                    <a:pt x="0" y="154"/>
                    <a:pt x="0" y="343"/>
                  </a:cubicBezTo>
                  <a:lnTo>
                    <a:pt x="0" y="1041"/>
                  </a:lnTo>
                  <a:cubicBezTo>
                    <a:pt x="0" y="1229"/>
                    <a:pt x="154" y="1383"/>
                    <a:pt x="343" y="1383"/>
                  </a:cubicBezTo>
                  <a:cubicBezTo>
                    <a:pt x="531" y="1383"/>
                    <a:pt x="685" y="1229"/>
                    <a:pt x="685" y="1041"/>
                  </a:cubicBezTo>
                  <a:lnTo>
                    <a:pt x="685" y="343"/>
                  </a:lnTo>
                  <a:cubicBezTo>
                    <a:pt x="685" y="154"/>
                    <a:pt x="531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6133775" y="2535200"/>
              <a:ext cx="17150" cy="34600"/>
            </a:xfrm>
            <a:custGeom>
              <a:rect b="b" l="l" r="r" t="t"/>
              <a:pathLst>
                <a:path extrusionOk="0" h="1384" w="686"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lnTo>
                    <a:pt x="0" y="1041"/>
                  </a:lnTo>
                  <a:cubicBezTo>
                    <a:pt x="0" y="1229"/>
                    <a:pt x="154" y="1383"/>
                    <a:pt x="343" y="1383"/>
                  </a:cubicBezTo>
                  <a:cubicBezTo>
                    <a:pt x="531" y="1383"/>
                    <a:pt x="685" y="1229"/>
                    <a:pt x="685" y="1041"/>
                  </a:cubicBezTo>
                  <a:lnTo>
                    <a:pt x="685" y="343"/>
                  </a:lnTo>
                  <a:cubicBezTo>
                    <a:pt x="685" y="154"/>
                    <a:pt x="531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6133800" y="2685250"/>
              <a:ext cx="25675" cy="25675"/>
            </a:xfrm>
            <a:custGeom>
              <a:rect b="b" l="l" r="r" t="t"/>
              <a:pathLst>
                <a:path extrusionOk="0" h="1027" w="1027">
                  <a:moveTo>
                    <a:pt x="342" y="0"/>
                  </a:moveTo>
                  <a:cubicBezTo>
                    <a:pt x="153" y="0"/>
                    <a:pt x="1" y="154"/>
                    <a:pt x="1" y="343"/>
                  </a:cubicBezTo>
                  <a:lnTo>
                    <a:pt x="1" y="685"/>
                  </a:lnTo>
                  <a:cubicBezTo>
                    <a:pt x="1" y="874"/>
                    <a:pt x="153" y="1026"/>
                    <a:pt x="342" y="1026"/>
                  </a:cubicBezTo>
                  <a:lnTo>
                    <a:pt x="684" y="1026"/>
                  </a:lnTo>
                  <a:cubicBezTo>
                    <a:pt x="873" y="1026"/>
                    <a:pt x="1026" y="874"/>
                    <a:pt x="1026" y="685"/>
                  </a:cubicBezTo>
                  <a:cubicBezTo>
                    <a:pt x="1026" y="495"/>
                    <a:pt x="873" y="343"/>
                    <a:pt x="684" y="343"/>
                  </a:cubicBezTo>
                  <a:cubicBezTo>
                    <a:pt x="684" y="154"/>
                    <a:pt x="532" y="0"/>
                    <a:pt x="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6165725" y="2693800"/>
              <a:ext cx="29650" cy="17125"/>
            </a:xfrm>
            <a:custGeom>
              <a:rect b="b" l="l" r="r" t="t"/>
              <a:pathLst>
                <a:path extrusionOk="0" h="685" w="1186"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cubicBezTo>
                    <a:pt x="0" y="532"/>
                    <a:pt x="154" y="684"/>
                    <a:pt x="343" y="684"/>
                  </a:cubicBezTo>
                  <a:lnTo>
                    <a:pt x="845" y="684"/>
                  </a:lnTo>
                  <a:cubicBezTo>
                    <a:pt x="1033" y="684"/>
                    <a:pt x="1186" y="532"/>
                    <a:pt x="1186" y="343"/>
                  </a:cubicBezTo>
                  <a:cubicBezTo>
                    <a:pt x="1186" y="153"/>
                    <a:pt x="1033" y="1"/>
                    <a:pt x="8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6402150" y="2507025"/>
              <a:ext cx="85125" cy="81900"/>
            </a:xfrm>
            <a:custGeom>
              <a:rect b="b" l="l" r="r" t="t"/>
              <a:pathLst>
                <a:path extrusionOk="0" h="3276" w="3405">
                  <a:moveTo>
                    <a:pt x="1768" y="684"/>
                  </a:moveTo>
                  <a:cubicBezTo>
                    <a:pt x="1891" y="684"/>
                    <a:pt x="2014" y="707"/>
                    <a:pt x="2132" y="756"/>
                  </a:cubicBezTo>
                  <a:cubicBezTo>
                    <a:pt x="2489" y="904"/>
                    <a:pt x="2721" y="1252"/>
                    <a:pt x="2721" y="1638"/>
                  </a:cubicBezTo>
                  <a:cubicBezTo>
                    <a:pt x="2721" y="2165"/>
                    <a:pt x="2293" y="2591"/>
                    <a:pt x="1767" y="2591"/>
                  </a:cubicBezTo>
                  <a:cubicBezTo>
                    <a:pt x="1381" y="2591"/>
                    <a:pt x="1034" y="2359"/>
                    <a:pt x="886" y="2002"/>
                  </a:cubicBezTo>
                  <a:cubicBezTo>
                    <a:pt x="738" y="1647"/>
                    <a:pt x="821" y="1236"/>
                    <a:pt x="1093" y="964"/>
                  </a:cubicBezTo>
                  <a:cubicBezTo>
                    <a:pt x="1276" y="781"/>
                    <a:pt x="1520" y="684"/>
                    <a:pt x="1768" y="684"/>
                  </a:cubicBezTo>
                  <a:close/>
                  <a:moveTo>
                    <a:pt x="1767" y="0"/>
                  </a:moveTo>
                  <a:cubicBezTo>
                    <a:pt x="1105" y="0"/>
                    <a:pt x="507" y="399"/>
                    <a:pt x="255" y="1011"/>
                  </a:cubicBezTo>
                  <a:cubicBezTo>
                    <a:pt x="1" y="1622"/>
                    <a:pt x="140" y="2327"/>
                    <a:pt x="609" y="2796"/>
                  </a:cubicBezTo>
                  <a:cubicBezTo>
                    <a:pt x="922" y="3109"/>
                    <a:pt x="1341" y="3275"/>
                    <a:pt x="1766" y="3275"/>
                  </a:cubicBezTo>
                  <a:cubicBezTo>
                    <a:pt x="1978" y="3275"/>
                    <a:pt x="2191" y="3234"/>
                    <a:pt x="2393" y="3150"/>
                  </a:cubicBezTo>
                  <a:cubicBezTo>
                    <a:pt x="3005" y="2897"/>
                    <a:pt x="3404" y="2300"/>
                    <a:pt x="3404" y="1638"/>
                  </a:cubicBezTo>
                  <a:cubicBezTo>
                    <a:pt x="3403" y="733"/>
                    <a:pt x="2670" y="2"/>
                    <a:pt x="17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2" name="Google Shape;1572;p46"/>
          <p:cNvGrpSpPr/>
          <p:nvPr/>
        </p:nvGrpSpPr>
        <p:grpSpPr>
          <a:xfrm>
            <a:off x="13660018" y="3299660"/>
            <a:ext cx="792322" cy="914041"/>
            <a:chOff x="6846925" y="2297500"/>
            <a:chExt cx="506600" cy="584425"/>
          </a:xfrm>
        </p:grpSpPr>
        <p:sp>
          <p:nvSpPr>
            <p:cNvPr id="1573" name="Google Shape;1573;p46"/>
            <p:cNvSpPr/>
            <p:nvPr/>
          </p:nvSpPr>
          <p:spPr>
            <a:xfrm>
              <a:off x="7111525" y="2578125"/>
              <a:ext cx="221900" cy="303800"/>
            </a:xfrm>
            <a:custGeom>
              <a:rect b="b" l="l" r="r" t="t"/>
              <a:pathLst>
                <a:path extrusionOk="0" h="12152" w="8876">
                  <a:moveTo>
                    <a:pt x="8492" y="0"/>
                  </a:moveTo>
                  <a:cubicBezTo>
                    <a:pt x="8344" y="0"/>
                    <a:pt x="8208" y="96"/>
                    <a:pt x="8163" y="245"/>
                  </a:cubicBezTo>
                  <a:cubicBezTo>
                    <a:pt x="7624" y="2050"/>
                    <a:pt x="6647" y="3985"/>
                    <a:pt x="5260" y="5994"/>
                  </a:cubicBezTo>
                  <a:cubicBezTo>
                    <a:pt x="5211" y="6067"/>
                    <a:pt x="5191" y="6155"/>
                    <a:pt x="5204" y="6241"/>
                  </a:cubicBezTo>
                  <a:lnTo>
                    <a:pt x="6012" y="11465"/>
                  </a:lnTo>
                  <a:lnTo>
                    <a:pt x="342" y="11465"/>
                  </a:lnTo>
                  <a:cubicBezTo>
                    <a:pt x="154" y="11465"/>
                    <a:pt x="0" y="11619"/>
                    <a:pt x="0" y="11809"/>
                  </a:cubicBezTo>
                  <a:cubicBezTo>
                    <a:pt x="0" y="11998"/>
                    <a:pt x="154" y="12151"/>
                    <a:pt x="342" y="12151"/>
                  </a:cubicBezTo>
                  <a:lnTo>
                    <a:pt x="6411" y="12151"/>
                  </a:lnTo>
                  <a:cubicBezTo>
                    <a:pt x="6621" y="12151"/>
                    <a:pt x="6782" y="11964"/>
                    <a:pt x="6750" y="11757"/>
                  </a:cubicBezTo>
                  <a:lnTo>
                    <a:pt x="5903" y="6271"/>
                  </a:lnTo>
                  <a:cubicBezTo>
                    <a:pt x="7290" y="4242"/>
                    <a:pt x="8271" y="2282"/>
                    <a:pt x="8821" y="442"/>
                  </a:cubicBezTo>
                  <a:cubicBezTo>
                    <a:pt x="8876" y="261"/>
                    <a:pt x="8773" y="69"/>
                    <a:pt x="8590" y="14"/>
                  </a:cubicBezTo>
                  <a:cubicBezTo>
                    <a:pt x="8557" y="5"/>
                    <a:pt x="8525" y="0"/>
                    <a:pt x="84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6846925" y="2297500"/>
              <a:ext cx="506600" cy="584425"/>
            </a:xfrm>
            <a:custGeom>
              <a:rect b="b" l="l" r="r" t="t"/>
              <a:pathLst>
                <a:path extrusionOk="0" h="23377" w="20264">
                  <a:moveTo>
                    <a:pt x="10807" y="0"/>
                  </a:moveTo>
                  <a:cubicBezTo>
                    <a:pt x="8118" y="0"/>
                    <a:pt x="6011" y="952"/>
                    <a:pt x="4543" y="2828"/>
                  </a:cubicBezTo>
                  <a:cubicBezTo>
                    <a:pt x="3356" y="4342"/>
                    <a:pt x="2898" y="6066"/>
                    <a:pt x="2651" y="6991"/>
                  </a:cubicBezTo>
                  <a:cubicBezTo>
                    <a:pt x="2603" y="7173"/>
                    <a:pt x="2560" y="7329"/>
                    <a:pt x="2528" y="7430"/>
                  </a:cubicBezTo>
                  <a:cubicBezTo>
                    <a:pt x="2238" y="8300"/>
                    <a:pt x="832" y="11699"/>
                    <a:pt x="242" y="13119"/>
                  </a:cubicBezTo>
                  <a:cubicBezTo>
                    <a:pt x="1" y="13700"/>
                    <a:pt x="427" y="14338"/>
                    <a:pt x="1055" y="14338"/>
                  </a:cubicBezTo>
                  <a:lnTo>
                    <a:pt x="2136" y="14338"/>
                  </a:lnTo>
                  <a:cubicBezTo>
                    <a:pt x="2293" y="15152"/>
                    <a:pt x="2763" y="17491"/>
                    <a:pt x="3130" y="18458"/>
                  </a:cubicBezTo>
                  <a:cubicBezTo>
                    <a:pt x="3474" y="19366"/>
                    <a:pt x="4286" y="19896"/>
                    <a:pt x="5482" y="19989"/>
                  </a:cubicBezTo>
                  <a:cubicBezTo>
                    <a:pt x="5613" y="19999"/>
                    <a:pt x="5742" y="20004"/>
                    <a:pt x="5867" y="20004"/>
                  </a:cubicBezTo>
                  <a:cubicBezTo>
                    <a:pt x="6214" y="20004"/>
                    <a:pt x="6526" y="19969"/>
                    <a:pt x="6751" y="19935"/>
                  </a:cubicBezTo>
                  <a:lnTo>
                    <a:pt x="7310" y="23093"/>
                  </a:lnTo>
                  <a:cubicBezTo>
                    <a:pt x="7339" y="23257"/>
                    <a:pt x="7481" y="23376"/>
                    <a:pt x="7648" y="23376"/>
                  </a:cubicBezTo>
                  <a:lnTo>
                    <a:pt x="9555" y="23376"/>
                  </a:lnTo>
                  <a:cubicBezTo>
                    <a:pt x="9745" y="23376"/>
                    <a:pt x="9898" y="23223"/>
                    <a:pt x="9898" y="23033"/>
                  </a:cubicBezTo>
                  <a:cubicBezTo>
                    <a:pt x="9898" y="22844"/>
                    <a:pt x="9745" y="22690"/>
                    <a:pt x="9555" y="22690"/>
                  </a:cubicBezTo>
                  <a:lnTo>
                    <a:pt x="7935" y="22690"/>
                  </a:lnTo>
                  <a:lnTo>
                    <a:pt x="7366" y="19475"/>
                  </a:lnTo>
                  <a:cubicBezTo>
                    <a:pt x="7336" y="19308"/>
                    <a:pt x="7190" y="19191"/>
                    <a:pt x="7027" y="19191"/>
                  </a:cubicBezTo>
                  <a:cubicBezTo>
                    <a:pt x="7001" y="19191"/>
                    <a:pt x="6974" y="19195"/>
                    <a:pt x="6947" y="19201"/>
                  </a:cubicBezTo>
                  <a:cubicBezTo>
                    <a:pt x="6936" y="19204"/>
                    <a:pt x="6456" y="19317"/>
                    <a:pt x="5866" y="19317"/>
                  </a:cubicBezTo>
                  <a:cubicBezTo>
                    <a:pt x="5087" y="19317"/>
                    <a:pt x="4116" y="19121"/>
                    <a:pt x="3773" y="18215"/>
                  </a:cubicBezTo>
                  <a:cubicBezTo>
                    <a:pt x="3355" y="17116"/>
                    <a:pt x="2763" y="13964"/>
                    <a:pt x="2757" y="13932"/>
                  </a:cubicBezTo>
                  <a:cubicBezTo>
                    <a:pt x="2727" y="13769"/>
                    <a:pt x="2586" y="13652"/>
                    <a:pt x="2421" y="13652"/>
                  </a:cubicBezTo>
                  <a:lnTo>
                    <a:pt x="1057" y="13652"/>
                  </a:lnTo>
                  <a:cubicBezTo>
                    <a:pt x="918" y="13652"/>
                    <a:pt x="823" y="13511"/>
                    <a:pt x="877" y="13382"/>
                  </a:cubicBezTo>
                  <a:cubicBezTo>
                    <a:pt x="1614" y="11609"/>
                    <a:pt x="2894" y="8506"/>
                    <a:pt x="3179" y="7647"/>
                  </a:cubicBezTo>
                  <a:cubicBezTo>
                    <a:pt x="3220" y="7527"/>
                    <a:pt x="3262" y="7369"/>
                    <a:pt x="3316" y="7168"/>
                  </a:cubicBezTo>
                  <a:cubicBezTo>
                    <a:pt x="3787" y="5396"/>
                    <a:pt x="5042" y="686"/>
                    <a:pt x="10809" y="686"/>
                  </a:cubicBezTo>
                  <a:cubicBezTo>
                    <a:pt x="12146" y="686"/>
                    <a:pt x="13470" y="945"/>
                    <a:pt x="14635" y="1432"/>
                  </a:cubicBezTo>
                  <a:cubicBezTo>
                    <a:pt x="15853" y="1943"/>
                    <a:pt x="16864" y="2674"/>
                    <a:pt x="17639" y="3607"/>
                  </a:cubicBezTo>
                  <a:cubicBezTo>
                    <a:pt x="19058" y="5317"/>
                    <a:pt x="19551" y="7588"/>
                    <a:pt x="19065" y="10172"/>
                  </a:cubicBezTo>
                  <a:cubicBezTo>
                    <a:pt x="19030" y="10357"/>
                    <a:pt x="19154" y="10537"/>
                    <a:pt x="19339" y="10572"/>
                  </a:cubicBezTo>
                  <a:cubicBezTo>
                    <a:pt x="19361" y="10576"/>
                    <a:pt x="19382" y="10578"/>
                    <a:pt x="19403" y="10578"/>
                  </a:cubicBezTo>
                  <a:cubicBezTo>
                    <a:pt x="19565" y="10578"/>
                    <a:pt x="19709" y="10462"/>
                    <a:pt x="19740" y="10298"/>
                  </a:cubicBezTo>
                  <a:cubicBezTo>
                    <a:pt x="20264" y="7506"/>
                    <a:pt x="19719" y="5042"/>
                    <a:pt x="18166" y="3170"/>
                  </a:cubicBezTo>
                  <a:lnTo>
                    <a:pt x="18166" y="3169"/>
                  </a:lnTo>
                  <a:cubicBezTo>
                    <a:pt x="17320" y="2150"/>
                    <a:pt x="16220" y="1354"/>
                    <a:pt x="14899" y="800"/>
                  </a:cubicBezTo>
                  <a:cubicBezTo>
                    <a:pt x="13649" y="277"/>
                    <a:pt x="12235" y="0"/>
                    <a:pt x="10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7013050" y="2445325"/>
              <a:ext cx="221775" cy="332350"/>
            </a:xfrm>
            <a:custGeom>
              <a:rect b="b" l="l" r="r" t="t"/>
              <a:pathLst>
                <a:path extrusionOk="0" h="13294" w="8871">
                  <a:moveTo>
                    <a:pt x="3089" y="5928"/>
                  </a:moveTo>
                  <a:cubicBezTo>
                    <a:pt x="3141" y="5983"/>
                    <a:pt x="3275" y="6184"/>
                    <a:pt x="3407" y="6829"/>
                  </a:cubicBezTo>
                  <a:cubicBezTo>
                    <a:pt x="3160" y="6712"/>
                    <a:pt x="3015" y="6555"/>
                    <a:pt x="2955" y="6404"/>
                  </a:cubicBezTo>
                  <a:cubicBezTo>
                    <a:pt x="2890" y="6240"/>
                    <a:pt x="2921" y="6078"/>
                    <a:pt x="3037" y="5970"/>
                  </a:cubicBezTo>
                  <a:cubicBezTo>
                    <a:pt x="3053" y="5954"/>
                    <a:pt x="3070" y="5940"/>
                    <a:pt x="3089" y="5928"/>
                  </a:cubicBezTo>
                  <a:close/>
                  <a:moveTo>
                    <a:pt x="5783" y="5928"/>
                  </a:moveTo>
                  <a:cubicBezTo>
                    <a:pt x="5800" y="5940"/>
                    <a:pt x="5818" y="5954"/>
                    <a:pt x="5834" y="5970"/>
                  </a:cubicBezTo>
                  <a:cubicBezTo>
                    <a:pt x="5950" y="6079"/>
                    <a:pt x="5982" y="6242"/>
                    <a:pt x="5916" y="6407"/>
                  </a:cubicBezTo>
                  <a:cubicBezTo>
                    <a:pt x="5857" y="6558"/>
                    <a:pt x="5710" y="6716"/>
                    <a:pt x="5464" y="6834"/>
                  </a:cubicBezTo>
                  <a:cubicBezTo>
                    <a:pt x="5594" y="6184"/>
                    <a:pt x="5729" y="5985"/>
                    <a:pt x="5783" y="5928"/>
                  </a:cubicBezTo>
                  <a:close/>
                  <a:moveTo>
                    <a:pt x="4234" y="7706"/>
                  </a:moveTo>
                  <a:lnTo>
                    <a:pt x="4234" y="7706"/>
                  </a:lnTo>
                  <a:cubicBezTo>
                    <a:pt x="4300" y="7708"/>
                    <a:pt x="4368" y="7710"/>
                    <a:pt x="4436" y="7710"/>
                  </a:cubicBezTo>
                  <a:cubicBezTo>
                    <a:pt x="4504" y="7710"/>
                    <a:pt x="4572" y="7708"/>
                    <a:pt x="4637" y="7706"/>
                  </a:cubicBezTo>
                  <a:lnTo>
                    <a:pt x="4637" y="7706"/>
                  </a:lnTo>
                  <a:cubicBezTo>
                    <a:pt x="4622" y="7835"/>
                    <a:pt x="4611" y="7964"/>
                    <a:pt x="4598" y="8093"/>
                  </a:cubicBezTo>
                  <a:cubicBezTo>
                    <a:pt x="4525" y="8873"/>
                    <a:pt x="4500" y="9625"/>
                    <a:pt x="4490" y="10044"/>
                  </a:cubicBezTo>
                  <a:lnTo>
                    <a:pt x="4380" y="10044"/>
                  </a:lnTo>
                  <a:cubicBezTo>
                    <a:pt x="4370" y="9625"/>
                    <a:pt x="4345" y="8873"/>
                    <a:pt x="4273" y="8093"/>
                  </a:cubicBezTo>
                  <a:cubicBezTo>
                    <a:pt x="4261" y="7964"/>
                    <a:pt x="4248" y="7833"/>
                    <a:pt x="4234" y="7706"/>
                  </a:cubicBezTo>
                  <a:close/>
                  <a:moveTo>
                    <a:pt x="5516" y="10732"/>
                  </a:moveTo>
                  <a:lnTo>
                    <a:pt x="5516" y="11186"/>
                  </a:lnTo>
                  <a:lnTo>
                    <a:pt x="3356" y="11186"/>
                  </a:lnTo>
                  <a:lnTo>
                    <a:pt x="3356" y="10732"/>
                  </a:lnTo>
                  <a:close/>
                  <a:moveTo>
                    <a:pt x="5458" y="11872"/>
                  </a:moveTo>
                  <a:cubicBezTo>
                    <a:pt x="5309" y="12310"/>
                    <a:pt x="4898" y="12605"/>
                    <a:pt x="4435" y="12605"/>
                  </a:cubicBezTo>
                  <a:cubicBezTo>
                    <a:pt x="3972" y="12605"/>
                    <a:pt x="3562" y="12310"/>
                    <a:pt x="3414" y="11872"/>
                  </a:cubicBezTo>
                  <a:close/>
                  <a:moveTo>
                    <a:pt x="4435" y="1"/>
                  </a:moveTo>
                  <a:lnTo>
                    <a:pt x="4435" y="2"/>
                  </a:lnTo>
                  <a:cubicBezTo>
                    <a:pt x="1991" y="2"/>
                    <a:pt x="2" y="1998"/>
                    <a:pt x="2" y="4451"/>
                  </a:cubicBezTo>
                  <a:cubicBezTo>
                    <a:pt x="0" y="5313"/>
                    <a:pt x="250" y="6156"/>
                    <a:pt x="718" y="6879"/>
                  </a:cubicBezTo>
                  <a:cubicBezTo>
                    <a:pt x="718" y="6879"/>
                    <a:pt x="720" y="6880"/>
                    <a:pt x="720" y="6880"/>
                  </a:cubicBezTo>
                  <a:lnTo>
                    <a:pt x="724" y="6886"/>
                  </a:lnTo>
                  <a:cubicBezTo>
                    <a:pt x="736" y="6905"/>
                    <a:pt x="747" y="6922"/>
                    <a:pt x="756" y="6937"/>
                  </a:cubicBezTo>
                  <a:cubicBezTo>
                    <a:pt x="831" y="7051"/>
                    <a:pt x="904" y="7163"/>
                    <a:pt x="974" y="7273"/>
                  </a:cubicBezTo>
                  <a:cubicBezTo>
                    <a:pt x="1039" y="7377"/>
                    <a:pt x="1151" y="7434"/>
                    <a:pt x="1266" y="7434"/>
                  </a:cubicBezTo>
                  <a:cubicBezTo>
                    <a:pt x="1329" y="7434"/>
                    <a:pt x="1392" y="7417"/>
                    <a:pt x="1449" y="7381"/>
                  </a:cubicBezTo>
                  <a:cubicBezTo>
                    <a:pt x="1611" y="7278"/>
                    <a:pt x="1657" y="7064"/>
                    <a:pt x="1553" y="6905"/>
                  </a:cubicBezTo>
                  <a:cubicBezTo>
                    <a:pt x="1481" y="6793"/>
                    <a:pt x="1407" y="6677"/>
                    <a:pt x="1328" y="6557"/>
                  </a:cubicBezTo>
                  <a:cubicBezTo>
                    <a:pt x="1319" y="6542"/>
                    <a:pt x="1309" y="6528"/>
                    <a:pt x="1299" y="6513"/>
                  </a:cubicBezTo>
                  <a:lnTo>
                    <a:pt x="1294" y="6504"/>
                  </a:lnTo>
                  <a:lnTo>
                    <a:pt x="1291" y="6501"/>
                  </a:lnTo>
                  <a:cubicBezTo>
                    <a:pt x="897" y="5891"/>
                    <a:pt x="686" y="5180"/>
                    <a:pt x="688" y="4453"/>
                  </a:cubicBezTo>
                  <a:cubicBezTo>
                    <a:pt x="688" y="2377"/>
                    <a:pt x="2369" y="688"/>
                    <a:pt x="4435" y="688"/>
                  </a:cubicBezTo>
                  <a:cubicBezTo>
                    <a:pt x="6503" y="688"/>
                    <a:pt x="8184" y="2377"/>
                    <a:pt x="8184" y="4453"/>
                  </a:cubicBezTo>
                  <a:cubicBezTo>
                    <a:pt x="8184" y="5181"/>
                    <a:pt x="7974" y="5894"/>
                    <a:pt x="7576" y="6506"/>
                  </a:cubicBezTo>
                  <a:lnTo>
                    <a:pt x="7573" y="6512"/>
                  </a:lnTo>
                  <a:cubicBezTo>
                    <a:pt x="7563" y="6526"/>
                    <a:pt x="7553" y="6542"/>
                    <a:pt x="7540" y="6561"/>
                  </a:cubicBezTo>
                  <a:cubicBezTo>
                    <a:pt x="6392" y="8312"/>
                    <a:pt x="5828" y="9557"/>
                    <a:pt x="5628" y="10046"/>
                  </a:cubicBezTo>
                  <a:lnTo>
                    <a:pt x="5177" y="10046"/>
                  </a:lnTo>
                  <a:cubicBezTo>
                    <a:pt x="5187" y="9642"/>
                    <a:pt x="5211" y="8937"/>
                    <a:pt x="5277" y="8212"/>
                  </a:cubicBezTo>
                  <a:cubicBezTo>
                    <a:pt x="5297" y="7988"/>
                    <a:pt x="5319" y="7785"/>
                    <a:pt x="5340" y="7603"/>
                  </a:cubicBezTo>
                  <a:cubicBezTo>
                    <a:pt x="5943" y="7443"/>
                    <a:pt x="6375" y="7114"/>
                    <a:pt x="6555" y="6660"/>
                  </a:cubicBezTo>
                  <a:cubicBezTo>
                    <a:pt x="6722" y="6234"/>
                    <a:pt x="6621" y="5767"/>
                    <a:pt x="6301" y="5468"/>
                  </a:cubicBezTo>
                  <a:cubicBezTo>
                    <a:pt x="6103" y="5284"/>
                    <a:pt x="5918" y="5230"/>
                    <a:pt x="5771" y="5230"/>
                  </a:cubicBezTo>
                  <a:cubicBezTo>
                    <a:pt x="5670" y="5230"/>
                    <a:pt x="5587" y="5255"/>
                    <a:pt x="5528" y="5281"/>
                  </a:cubicBezTo>
                  <a:cubicBezTo>
                    <a:pt x="5092" y="5470"/>
                    <a:pt x="4866" y="6176"/>
                    <a:pt x="4728" y="7014"/>
                  </a:cubicBezTo>
                  <a:cubicBezTo>
                    <a:pt x="4640" y="7021"/>
                    <a:pt x="4544" y="7025"/>
                    <a:pt x="4444" y="7025"/>
                  </a:cubicBezTo>
                  <a:cubicBezTo>
                    <a:pt x="4337" y="7025"/>
                    <a:pt x="4235" y="7021"/>
                    <a:pt x="4141" y="7012"/>
                  </a:cubicBezTo>
                  <a:cubicBezTo>
                    <a:pt x="4004" y="6176"/>
                    <a:pt x="3777" y="5470"/>
                    <a:pt x="3343" y="5281"/>
                  </a:cubicBezTo>
                  <a:cubicBezTo>
                    <a:pt x="3284" y="5255"/>
                    <a:pt x="3200" y="5230"/>
                    <a:pt x="3099" y="5230"/>
                  </a:cubicBezTo>
                  <a:cubicBezTo>
                    <a:pt x="2952" y="5230"/>
                    <a:pt x="2768" y="5284"/>
                    <a:pt x="2569" y="5468"/>
                  </a:cubicBezTo>
                  <a:cubicBezTo>
                    <a:pt x="2249" y="5767"/>
                    <a:pt x="2150" y="6233"/>
                    <a:pt x="2316" y="6657"/>
                  </a:cubicBezTo>
                  <a:cubicBezTo>
                    <a:pt x="2494" y="7111"/>
                    <a:pt x="2926" y="7439"/>
                    <a:pt x="3528" y="7600"/>
                  </a:cubicBezTo>
                  <a:cubicBezTo>
                    <a:pt x="3552" y="7782"/>
                    <a:pt x="3573" y="7984"/>
                    <a:pt x="3594" y="8207"/>
                  </a:cubicBezTo>
                  <a:cubicBezTo>
                    <a:pt x="3659" y="8933"/>
                    <a:pt x="3684" y="9641"/>
                    <a:pt x="3692" y="10046"/>
                  </a:cubicBezTo>
                  <a:lnTo>
                    <a:pt x="3244" y="10046"/>
                  </a:lnTo>
                  <a:cubicBezTo>
                    <a:pt x="3106" y="9715"/>
                    <a:pt x="2805" y="9037"/>
                    <a:pt x="2266" y="8091"/>
                  </a:cubicBezTo>
                  <a:cubicBezTo>
                    <a:pt x="2203" y="7979"/>
                    <a:pt x="2087" y="7917"/>
                    <a:pt x="1967" y="7917"/>
                  </a:cubicBezTo>
                  <a:cubicBezTo>
                    <a:pt x="1910" y="7917"/>
                    <a:pt x="1853" y="7931"/>
                    <a:pt x="1799" y="7961"/>
                  </a:cubicBezTo>
                  <a:cubicBezTo>
                    <a:pt x="1634" y="8055"/>
                    <a:pt x="1577" y="8264"/>
                    <a:pt x="1670" y="8429"/>
                  </a:cubicBezTo>
                  <a:cubicBezTo>
                    <a:pt x="2301" y="9542"/>
                    <a:pt x="2599" y="10273"/>
                    <a:pt x="2670" y="10458"/>
                  </a:cubicBezTo>
                  <a:lnTo>
                    <a:pt x="2670" y="11187"/>
                  </a:lnTo>
                  <a:lnTo>
                    <a:pt x="2588" y="11187"/>
                  </a:lnTo>
                  <a:cubicBezTo>
                    <a:pt x="2398" y="11187"/>
                    <a:pt x="2245" y="11341"/>
                    <a:pt x="2245" y="11531"/>
                  </a:cubicBezTo>
                  <a:cubicBezTo>
                    <a:pt x="2245" y="11720"/>
                    <a:pt x="2398" y="11874"/>
                    <a:pt x="2588" y="11874"/>
                  </a:cubicBezTo>
                  <a:lnTo>
                    <a:pt x="2703" y="11874"/>
                  </a:lnTo>
                  <a:cubicBezTo>
                    <a:pt x="2868" y="12699"/>
                    <a:pt x="3594" y="13294"/>
                    <a:pt x="4435" y="13294"/>
                  </a:cubicBezTo>
                  <a:cubicBezTo>
                    <a:pt x="5277" y="13294"/>
                    <a:pt x="6002" y="12699"/>
                    <a:pt x="6167" y="11874"/>
                  </a:cubicBezTo>
                  <a:lnTo>
                    <a:pt x="6282" y="11874"/>
                  </a:lnTo>
                  <a:cubicBezTo>
                    <a:pt x="6472" y="11874"/>
                    <a:pt x="6626" y="11720"/>
                    <a:pt x="6626" y="11531"/>
                  </a:cubicBezTo>
                  <a:cubicBezTo>
                    <a:pt x="6626" y="11341"/>
                    <a:pt x="6472" y="11187"/>
                    <a:pt x="6282" y="11187"/>
                  </a:cubicBezTo>
                  <a:lnTo>
                    <a:pt x="6201" y="11187"/>
                  </a:lnTo>
                  <a:lnTo>
                    <a:pt x="6201" y="10456"/>
                  </a:lnTo>
                  <a:cubicBezTo>
                    <a:pt x="6301" y="10199"/>
                    <a:pt x="6838" y="8882"/>
                    <a:pt x="8111" y="6940"/>
                  </a:cubicBezTo>
                  <a:cubicBezTo>
                    <a:pt x="8124" y="6921"/>
                    <a:pt x="8136" y="6902"/>
                    <a:pt x="8148" y="6883"/>
                  </a:cubicBezTo>
                  <a:lnTo>
                    <a:pt x="8151" y="6879"/>
                  </a:lnTo>
                  <a:lnTo>
                    <a:pt x="8153" y="6876"/>
                  </a:lnTo>
                  <a:cubicBezTo>
                    <a:pt x="8622" y="6153"/>
                    <a:pt x="8870" y="5312"/>
                    <a:pt x="8869" y="4451"/>
                  </a:cubicBezTo>
                  <a:cubicBezTo>
                    <a:pt x="8869" y="1997"/>
                    <a:pt x="6880" y="1"/>
                    <a:pt x="4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7115350" y="2364200"/>
              <a:ext cx="17175" cy="51775"/>
            </a:xfrm>
            <a:custGeom>
              <a:rect b="b" l="l" r="r" t="t"/>
              <a:pathLst>
                <a:path extrusionOk="0" h="2071" w="687">
                  <a:moveTo>
                    <a:pt x="343" y="0"/>
                  </a:moveTo>
                  <a:cubicBezTo>
                    <a:pt x="155" y="0"/>
                    <a:pt x="1" y="154"/>
                    <a:pt x="1" y="344"/>
                  </a:cubicBezTo>
                  <a:lnTo>
                    <a:pt x="1" y="1728"/>
                  </a:lnTo>
                  <a:cubicBezTo>
                    <a:pt x="1" y="1917"/>
                    <a:pt x="155" y="2070"/>
                    <a:pt x="343" y="2070"/>
                  </a:cubicBezTo>
                  <a:cubicBezTo>
                    <a:pt x="533" y="2070"/>
                    <a:pt x="687" y="1917"/>
                    <a:pt x="687" y="1728"/>
                  </a:cubicBezTo>
                  <a:lnTo>
                    <a:pt x="687" y="344"/>
                  </a:lnTo>
                  <a:cubicBezTo>
                    <a:pt x="687" y="154"/>
                    <a:pt x="533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7181250" y="2380950"/>
              <a:ext cx="29600" cy="50175"/>
            </a:xfrm>
            <a:custGeom>
              <a:rect b="b" l="l" r="r" t="t"/>
              <a:pathLst>
                <a:path extrusionOk="0" h="2007" w="1184">
                  <a:moveTo>
                    <a:pt x="800" y="1"/>
                  </a:moveTo>
                  <a:cubicBezTo>
                    <a:pt x="654" y="1"/>
                    <a:pt x="518" y="94"/>
                    <a:pt x="472" y="241"/>
                  </a:cubicBezTo>
                  <a:lnTo>
                    <a:pt x="57" y="1560"/>
                  </a:lnTo>
                  <a:cubicBezTo>
                    <a:pt x="1" y="1741"/>
                    <a:pt x="102" y="1934"/>
                    <a:pt x="282" y="1991"/>
                  </a:cubicBezTo>
                  <a:cubicBezTo>
                    <a:pt x="317" y="2002"/>
                    <a:pt x="351" y="2007"/>
                    <a:pt x="385" y="2007"/>
                  </a:cubicBezTo>
                  <a:cubicBezTo>
                    <a:pt x="532" y="2007"/>
                    <a:pt x="667" y="1913"/>
                    <a:pt x="713" y="1766"/>
                  </a:cubicBezTo>
                  <a:lnTo>
                    <a:pt x="1127" y="446"/>
                  </a:lnTo>
                  <a:cubicBezTo>
                    <a:pt x="1183" y="266"/>
                    <a:pt x="1083" y="73"/>
                    <a:pt x="903" y="16"/>
                  </a:cubicBezTo>
                  <a:cubicBezTo>
                    <a:pt x="869" y="6"/>
                    <a:pt x="834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7226375" y="2426925"/>
              <a:ext cx="46850" cy="38450"/>
            </a:xfrm>
            <a:custGeom>
              <a:rect b="b" l="l" r="r" t="t"/>
              <a:pathLst>
                <a:path extrusionOk="0" h="1538" w="1874">
                  <a:moveTo>
                    <a:pt x="1486" y="0"/>
                  </a:moveTo>
                  <a:cubicBezTo>
                    <a:pt x="1412" y="0"/>
                    <a:pt x="1338" y="24"/>
                    <a:pt x="1276" y="72"/>
                  </a:cubicBezTo>
                  <a:lnTo>
                    <a:pt x="183" y="921"/>
                  </a:lnTo>
                  <a:cubicBezTo>
                    <a:pt x="30" y="1035"/>
                    <a:pt x="1" y="1254"/>
                    <a:pt x="118" y="1405"/>
                  </a:cubicBezTo>
                  <a:cubicBezTo>
                    <a:pt x="186" y="1492"/>
                    <a:pt x="287" y="1538"/>
                    <a:pt x="389" y="1538"/>
                  </a:cubicBezTo>
                  <a:cubicBezTo>
                    <a:pt x="465" y="1538"/>
                    <a:pt x="541" y="1513"/>
                    <a:pt x="604" y="1462"/>
                  </a:cubicBezTo>
                  <a:lnTo>
                    <a:pt x="1697" y="615"/>
                  </a:lnTo>
                  <a:cubicBezTo>
                    <a:pt x="1846" y="499"/>
                    <a:pt x="1874" y="282"/>
                    <a:pt x="1757" y="133"/>
                  </a:cubicBezTo>
                  <a:cubicBezTo>
                    <a:pt x="1690" y="46"/>
                    <a:pt x="1588" y="0"/>
                    <a:pt x="14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7037025" y="2380950"/>
              <a:ext cx="29600" cy="50250"/>
            </a:xfrm>
            <a:custGeom>
              <a:rect b="b" l="l" r="r" t="t"/>
              <a:pathLst>
                <a:path extrusionOk="0" h="2010" w="1184">
                  <a:moveTo>
                    <a:pt x="384" y="1"/>
                  </a:moveTo>
                  <a:cubicBezTo>
                    <a:pt x="350" y="1"/>
                    <a:pt x="316" y="6"/>
                    <a:pt x="282" y="16"/>
                  </a:cubicBezTo>
                  <a:cubicBezTo>
                    <a:pt x="100" y="73"/>
                    <a:pt x="0" y="266"/>
                    <a:pt x="57" y="447"/>
                  </a:cubicBezTo>
                  <a:lnTo>
                    <a:pt x="472" y="1767"/>
                  </a:lnTo>
                  <a:cubicBezTo>
                    <a:pt x="516" y="1915"/>
                    <a:pt x="653" y="2009"/>
                    <a:pt x="800" y="2009"/>
                  </a:cubicBezTo>
                  <a:cubicBezTo>
                    <a:pt x="834" y="2009"/>
                    <a:pt x="868" y="2004"/>
                    <a:pt x="903" y="1994"/>
                  </a:cubicBezTo>
                  <a:cubicBezTo>
                    <a:pt x="1084" y="1937"/>
                    <a:pt x="1184" y="1743"/>
                    <a:pt x="1126" y="1561"/>
                  </a:cubicBezTo>
                  <a:lnTo>
                    <a:pt x="711" y="241"/>
                  </a:lnTo>
                  <a:cubicBezTo>
                    <a:pt x="665" y="95"/>
                    <a:pt x="530" y="1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6974525" y="2426850"/>
              <a:ext cx="46800" cy="38475"/>
            </a:xfrm>
            <a:custGeom>
              <a:rect b="b" l="l" r="r" t="t"/>
              <a:pathLst>
                <a:path extrusionOk="0" h="1539" w="1872">
                  <a:moveTo>
                    <a:pt x="389" y="0"/>
                  </a:moveTo>
                  <a:cubicBezTo>
                    <a:pt x="287" y="0"/>
                    <a:pt x="186" y="45"/>
                    <a:pt x="118" y="133"/>
                  </a:cubicBezTo>
                  <a:cubicBezTo>
                    <a:pt x="0" y="284"/>
                    <a:pt x="29" y="502"/>
                    <a:pt x="183" y="618"/>
                  </a:cubicBezTo>
                  <a:lnTo>
                    <a:pt x="1276" y="1466"/>
                  </a:lnTo>
                  <a:cubicBezTo>
                    <a:pt x="1338" y="1515"/>
                    <a:pt x="1412" y="1538"/>
                    <a:pt x="1485" y="1538"/>
                  </a:cubicBezTo>
                  <a:cubicBezTo>
                    <a:pt x="1587" y="1538"/>
                    <a:pt x="1688" y="1493"/>
                    <a:pt x="1756" y="1405"/>
                  </a:cubicBezTo>
                  <a:cubicBezTo>
                    <a:pt x="1872" y="1256"/>
                    <a:pt x="1846" y="1040"/>
                    <a:pt x="1695" y="924"/>
                  </a:cubicBezTo>
                  <a:lnTo>
                    <a:pt x="1696" y="924"/>
                  </a:lnTo>
                  <a:lnTo>
                    <a:pt x="604" y="75"/>
                  </a:lnTo>
                  <a:cubicBezTo>
                    <a:pt x="541" y="25"/>
                    <a:pt x="465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1" name="Google Shape;1581;p46"/>
          <p:cNvGrpSpPr/>
          <p:nvPr/>
        </p:nvGrpSpPr>
        <p:grpSpPr>
          <a:xfrm>
            <a:off x="3578743" y="7696336"/>
            <a:ext cx="914080" cy="797836"/>
            <a:chOff x="1969650" y="445375"/>
            <a:chExt cx="584450" cy="510125"/>
          </a:xfrm>
        </p:grpSpPr>
        <p:sp>
          <p:nvSpPr>
            <p:cNvPr id="1582" name="Google Shape;1582;p46"/>
            <p:cNvSpPr/>
            <p:nvPr/>
          </p:nvSpPr>
          <p:spPr>
            <a:xfrm>
              <a:off x="1969650" y="537775"/>
              <a:ext cx="219000" cy="399050"/>
            </a:xfrm>
            <a:custGeom>
              <a:rect b="b" l="l" r="r" t="t"/>
              <a:pathLst>
                <a:path extrusionOk="0" h="15962" w="8760">
                  <a:moveTo>
                    <a:pt x="346" y="0"/>
                  </a:moveTo>
                  <a:cubicBezTo>
                    <a:pt x="169" y="0"/>
                    <a:pt x="0" y="138"/>
                    <a:pt x="1" y="343"/>
                  </a:cubicBezTo>
                  <a:lnTo>
                    <a:pt x="1" y="3400"/>
                  </a:lnTo>
                  <a:cubicBezTo>
                    <a:pt x="1" y="3590"/>
                    <a:pt x="154" y="3744"/>
                    <a:pt x="344" y="3744"/>
                  </a:cubicBezTo>
                  <a:cubicBezTo>
                    <a:pt x="534" y="3744"/>
                    <a:pt x="688" y="3590"/>
                    <a:pt x="688" y="3400"/>
                  </a:cubicBezTo>
                  <a:lnTo>
                    <a:pt x="688" y="1143"/>
                  </a:lnTo>
                  <a:lnTo>
                    <a:pt x="7883" y="7980"/>
                  </a:lnTo>
                  <a:lnTo>
                    <a:pt x="688" y="14816"/>
                  </a:lnTo>
                  <a:lnTo>
                    <a:pt x="688" y="4773"/>
                  </a:lnTo>
                  <a:cubicBezTo>
                    <a:pt x="688" y="4584"/>
                    <a:pt x="534" y="4430"/>
                    <a:pt x="344" y="4430"/>
                  </a:cubicBezTo>
                  <a:cubicBezTo>
                    <a:pt x="154" y="4430"/>
                    <a:pt x="1" y="4584"/>
                    <a:pt x="1" y="4773"/>
                  </a:cubicBezTo>
                  <a:lnTo>
                    <a:pt x="1" y="15617"/>
                  </a:lnTo>
                  <a:cubicBezTo>
                    <a:pt x="0" y="15824"/>
                    <a:pt x="169" y="15961"/>
                    <a:pt x="346" y="15961"/>
                  </a:cubicBezTo>
                  <a:cubicBezTo>
                    <a:pt x="428" y="15961"/>
                    <a:pt x="511" y="15932"/>
                    <a:pt x="580" y="15867"/>
                  </a:cubicBezTo>
                  <a:lnTo>
                    <a:pt x="8618" y="8230"/>
                  </a:lnTo>
                  <a:cubicBezTo>
                    <a:pt x="8760" y="8095"/>
                    <a:pt x="8760" y="7867"/>
                    <a:pt x="8618" y="7732"/>
                  </a:cubicBezTo>
                  <a:lnTo>
                    <a:pt x="8618" y="7731"/>
                  </a:lnTo>
                  <a:lnTo>
                    <a:pt x="580" y="95"/>
                  </a:lnTo>
                  <a:cubicBezTo>
                    <a:pt x="511" y="30"/>
                    <a:pt x="428" y="0"/>
                    <a:pt x="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2335050" y="537750"/>
              <a:ext cx="219050" cy="399050"/>
            </a:xfrm>
            <a:custGeom>
              <a:rect b="b" l="l" r="r" t="t"/>
              <a:pathLst>
                <a:path extrusionOk="0" h="15962" w="8762">
                  <a:moveTo>
                    <a:pt x="8415" y="1"/>
                  </a:moveTo>
                  <a:cubicBezTo>
                    <a:pt x="8333" y="1"/>
                    <a:pt x="8249" y="30"/>
                    <a:pt x="8180" y="96"/>
                  </a:cubicBezTo>
                  <a:lnTo>
                    <a:pt x="143" y="7733"/>
                  </a:lnTo>
                  <a:cubicBezTo>
                    <a:pt x="0" y="7868"/>
                    <a:pt x="0" y="8094"/>
                    <a:pt x="143" y="8231"/>
                  </a:cubicBezTo>
                  <a:lnTo>
                    <a:pt x="8180" y="15866"/>
                  </a:lnTo>
                  <a:cubicBezTo>
                    <a:pt x="8249" y="15932"/>
                    <a:pt x="8333" y="15962"/>
                    <a:pt x="8415" y="15962"/>
                  </a:cubicBezTo>
                  <a:cubicBezTo>
                    <a:pt x="8592" y="15962"/>
                    <a:pt x="8761" y="15824"/>
                    <a:pt x="8760" y="15618"/>
                  </a:cubicBezTo>
                  <a:lnTo>
                    <a:pt x="8760" y="12644"/>
                  </a:lnTo>
                  <a:cubicBezTo>
                    <a:pt x="8760" y="12454"/>
                    <a:pt x="8606" y="12300"/>
                    <a:pt x="8418" y="12300"/>
                  </a:cubicBezTo>
                  <a:cubicBezTo>
                    <a:pt x="8228" y="12300"/>
                    <a:pt x="8074" y="12454"/>
                    <a:pt x="8074" y="12643"/>
                  </a:cubicBezTo>
                  <a:lnTo>
                    <a:pt x="8074" y="14819"/>
                  </a:lnTo>
                  <a:lnTo>
                    <a:pt x="878" y="7983"/>
                  </a:lnTo>
                  <a:lnTo>
                    <a:pt x="8074" y="1145"/>
                  </a:lnTo>
                  <a:lnTo>
                    <a:pt x="8074" y="11272"/>
                  </a:lnTo>
                  <a:cubicBezTo>
                    <a:pt x="8074" y="11462"/>
                    <a:pt x="8228" y="11614"/>
                    <a:pt x="8418" y="11614"/>
                  </a:cubicBezTo>
                  <a:cubicBezTo>
                    <a:pt x="8606" y="11614"/>
                    <a:pt x="8760" y="11462"/>
                    <a:pt x="8760" y="11272"/>
                  </a:cubicBezTo>
                  <a:lnTo>
                    <a:pt x="8760" y="344"/>
                  </a:lnTo>
                  <a:cubicBezTo>
                    <a:pt x="8761" y="138"/>
                    <a:pt x="8592" y="1"/>
                    <a:pt x="84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2252725" y="822800"/>
              <a:ext cx="17175" cy="34325"/>
            </a:xfrm>
            <a:custGeom>
              <a:rect b="b" l="l" r="r" t="t"/>
              <a:pathLst>
                <a:path extrusionOk="0" h="1373" w="687">
                  <a:moveTo>
                    <a:pt x="343" y="0"/>
                  </a:moveTo>
                  <a:cubicBezTo>
                    <a:pt x="153" y="0"/>
                    <a:pt x="0" y="154"/>
                    <a:pt x="0" y="344"/>
                  </a:cubicBezTo>
                  <a:lnTo>
                    <a:pt x="0" y="1030"/>
                  </a:lnTo>
                  <a:cubicBezTo>
                    <a:pt x="0" y="1219"/>
                    <a:pt x="154" y="1373"/>
                    <a:pt x="343" y="1373"/>
                  </a:cubicBezTo>
                  <a:cubicBezTo>
                    <a:pt x="533" y="1373"/>
                    <a:pt x="686" y="1219"/>
                    <a:pt x="686" y="1030"/>
                  </a:cubicBezTo>
                  <a:lnTo>
                    <a:pt x="686" y="344"/>
                  </a:lnTo>
                  <a:cubicBezTo>
                    <a:pt x="686" y="154"/>
                    <a:pt x="533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2252725" y="773600"/>
              <a:ext cx="17175" cy="34350"/>
            </a:xfrm>
            <a:custGeom>
              <a:rect b="b" l="l" r="r" t="t"/>
              <a:pathLst>
                <a:path extrusionOk="0" h="1374" w="687">
                  <a:moveTo>
                    <a:pt x="343" y="1"/>
                  </a:moveTo>
                  <a:cubicBezTo>
                    <a:pt x="154" y="1"/>
                    <a:pt x="0" y="155"/>
                    <a:pt x="0" y="345"/>
                  </a:cubicBezTo>
                  <a:lnTo>
                    <a:pt x="0" y="1031"/>
                  </a:lnTo>
                  <a:cubicBezTo>
                    <a:pt x="0" y="1220"/>
                    <a:pt x="154" y="1373"/>
                    <a:pt x="343" y="1373"/>
                  </a:cubicBezTo>
                  <a:cubicBezTo>
                    <a:pt x="533" y="1373"/>
                    <a:pt x="686" y="1220"/>
                    <a:pt x="686" y="1031"/>
                  </a:cubicBezTo>
                  <a:lnTo>
                    <a:pt x="686" y="345"/>
                  </a:lnTo>
                  <a:cubicBezTo>
                    <a:pt x="686" y="155"/>
                    <a:pt x="533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2252725" y="871975"/>
              <a:ext cx="17175" cy="34325"/>
            </a:xfrm>
            <a:custGeom>
              <a:rect b="b" l="l" r="r" t="t"/>
              <a:pathLst>
                <a:path extrusionOk="0" h="1373" w="687">
                  <a:moveTo>
                    <a:pt x="343" y="0"/>
                  </a:moveTo>
                  <a:cubicBezTo>
                    <a:pt x="154" y="0"/>
                    <a:pt x="0" y="154"/>
                    <a:pt x="0" y="344"/>
                  </a:cubicBezTo>
                  <a:lnTo>
                    <a:pt x="0" y="1030"/>
                  </a:lnTo>
                  <a:cubicBezTo>
                    <a:pt x="0" y="1219"/>
                    <a:pt x="154" y="1373"/>
                    <a:pt x="343" y="1373"/>
                  </a:cubicBezTo>
                  <a:cubicBezTo>
                    <a:pt x="533" y="1373"/>
                    <a:pt x="686" y="1219"/>
                    <a:pt x="686" y="1030"/>
                  </a:cubicBezTo>
                  <a:lnTo>
                    <a:pt x="686" y="344"/>
                  </a:lnTo>
                  <a:cubicBezTo>
                    <a:pt x="686" y="154"/>
                    <a:pt x="533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2252725" y="921150"/>
              <a:ext cx="17175" cy="34350"/>
            </a:xfrm>
            <a:custGeom>
              <a:rect b="b" l="l" r="r" t="t"/>
              <a:pathLst>
                <a:path extrusionOk="0" h="1374" w="687"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lnTo>
                    <a:pt x="0" y="1029"/>
                  </a:lnTo>
                  <a:cubicBezTo>
                    <a:pt x="0" y="1219"/>
                    <a:pt x="154" y="1373"/>
                    <a:pt x="343" y="1373"/>
                  </a:cubicBezTo>
                  <a:cubicBezTo>
                    <a:pt x="533" y="1373"/>
                    <a:pt x="686" y="1219"/>
                    <a:pt x="686" y="1029"/>
                  </a:cubicBezTo>
                  <a:lnTo>
                    <a:pt x="686" y="343"/>
                  </a:lnTo>
                  <a:cubicBezTo>
                    <a:pt x="686" y="154"/>
                    <a:pt x="533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2252725" y="675275"/>
              <a:ext cx="17175" cy="34350"/>
            </a:xfrm>
            <a:custGeom>
              <a:rect b="b" l="l" r="r" t="t"/>
              <a:pathLst>
                <a:path extrusionOk="0" h="1374" w="687">
                  <a:moveTo>
                    <a:pt x="343" y="1"/>
                  </a:moveTo>
                  <a:cubicBezTo>
                    <a:pt x="154" y="1"/>
                    <a:pt x="0" y="155"/>
                    <a:pt x="0" y="343"/>
                  </a:cubicBezTo>
                  <a:lnTo>
                    <a:pt x="0" y="1030"/>
                  </a:lnTo>
                  <a:cubicBezTo>
                    <a:pt x="0" y="1220"/>
                    <a:pt x="154" y="1373"/>
                    <a:pt x="343" y="1373"/>
                  </a:cubicBezTo>
                  <a:cubicBezTo>
                    <a:pt x="533" y="1373"/>
                    <a:pt x="686" y="1220"/>
                    <a:pt x="686" y="1030"/>
                  </a:cubicBezTo>
                  <a:lnTo>
                    <a:pt x="686" y="343"/>
                  </a:lnTo>
                  <a:cubicBezTo>
                    <a:pt x="686" y="155"/>
                    <a:pt x="533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2252725" y="724475"/>
              <a:ext cx="17175" cy="34300"/>
            </a:xfrm>
            <a:custGeom>
              <a:rect b="b" l="l" r="r" t="t"/>
              <a:pathLst>
                <a:path extrusionOk="0" h="1372" w="687">
                  <a:moveTo>
                    <a:pt x="340" y="0"/>
                  </a:moveTo>
                  <a:cubicBezTo>
                    <a:pt x="151" y="0"/>
                    <a:pt x="0" y="153"/>
                    <a:pt x="0" y="343"/>
                  </a:cubicBezTo>
                  <a:lnTo>
                    <a:pt x="0" y="1029"/>
                  </a:lnTo>
                  <a:cubicBezTo>
                    <a:pt x="0" y="1217"/>
                    <a:pt x="154" y="1371"/>
                    <a:pt x="343" y="1371"/>
                  </a:cubicBezTo>
                  <a:cubicBezTo>
                    <a:pt x="533" y="1371"/>
                    <a:pt x="686" y="1217"/>
                    <a:pt x="686" y="1029"/>
                  </a:cubicBezTo>
                  <a:lnTo>
                    <a:pt x="686" y="343"/>
                  </a:lnTo>
                  <a:cubicBezTo>
                    <a:pt x="686" y="153"/>
                    <a:pt x="534" y="0"/>
                    <a:pt x="345" y="0"/>
                  </a:cubicBezTo>
                  <a:cubicBezTo>
                    <a:pt x="344" y="0"/>
                    <a:pt x="343" y="0"/>
                    <a:pt x="343" y="0"/>
                  </a:cubicBezTo>
                  <a:cubicBezTo>
                    <a:pt x="342" y="0"/>
                    <a:pt x="341" y="0"/>
                    <a:pt x="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6"/>
            <p:cNvSpPr/>
            <p:nvPr/>
          </p:nvSpPr>
          <p:spPr>
            <a:xfrm>
              <a:off x="2252725" y="528025"/>
              <a:ext cx="17175" cy="34050"/>
            </a:xfrm>
            <a:custGeom>
              <a:rect b="b" l="l" r="r" t="t"/>
              <a:pathLst>
                <a:path extrusionOk="0" h="1362" w="687">
                  <a:moveTo>
                    <a:pt x="343" y="1"/>
                  </a:moveTo>
                  <a:cubicBezTo>
                    <a:pt x="153" y="1"/>
                    <a:pt x="0" y="155"/>
                    <a:pt x="0" y="343"/>
                  </a:cubicBezTo>
                  <a:lnTo>
                    <a:pt x="0" y="1018"/>
                  </a:lnTo>
                  <a:cubicBezTo>
                    <a:pt x="0" y="1208"/>
                    <a:pt x="154" y="1362"/>
                    <a:pt x="343" y="1362"/>
                  </a:cubicBezTo>
                  <a:cubicBezTo>
                    <a:pt x="533" y="1362"/>
                    <a:pt x="686" y="1208"/>
                    <a:pt x="686" y="1018"/>
                  </a:cubicBezTo>
                  <a:lnTo>
                    <a:pt x="686" y="343"/>
                  </a:lnTo>
                  <a:cubicBezTo>
                    <a:pt x="686" y="155"/>
                    <a:pt x="533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6"/>
            <p:cNvSpPr/>
            <p:nvPr/>
          </p:nvSpPr>
          <p:spPr>
            <a:xfrm>
              <a:off x="2252725" y="576925"/>
              <a:ext cx="17175" cy="34325"/>
            </a:xfrm>
            <a:custGeom>
              <a:rect b="b" l="l" r="r" t="t"/>
              <a:pathLst>
                <a:path extrusionOk="0" h="1373" w="687">
                  <a:moveTo>
                    <a:pt x="343" y="0"/>
                  </a:moveTo>
                  <a:cubicBezTo>
                    <a:pt x="153" y="0"/>
                    <a:pt x="0" y="154"/>
                    <a:pt x="0" y="343"/>
                  </a:cubicBezTo>
                  <a:lnTo>
                    <a:pt x="0" y="1029"/>
                  </a:lnTo>
                  <a:cubicBezTo>
                    <a:pt x="0" y="1219"/>
                    <a:pt x="154" y="1373"/>
                    <a:pt x="343" y="1373"/>
                  </a:cubicBezTo>
                  <a:cubicBezTo>
                    <a:pt x="533" y="1373"/>
                    <a:pt x="686" y="1219"/>
                    <a:pt x="686" y="1029"/>
                  </a:cubicBezTo>
                  <a:lnTo>
                    <a:pt x="686" y="343"/>
                  </a:lnTo>
                  <a:cubicBezTo>
                    <a:pt x="686" y="154"/>
                    <a:pt x="533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6"/>
            <p:cNvSpPr/>
            <p:nvPr/>
          </p:nvSpPr>
          <p:spPr>
            <a:xfrm>
              <a:off x="2252725" y="626100"/>
              <a:ext cx="17175" cy="34350"/>
            </a:xfrm>
            <a:custGeom>
              <a:rect b="b" l="l" r="r" t="t"/>
              <a:pathLst>
                <a:path extrusionOk="0" h="1374" w="687"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lnTo>
                    <a:pt x="0" y="1029"/>
                  </a:lnTo>
                  <a:cubicBezTo>
                    <a:pt x="0" y="1219"/>
                    <a:pt x="154" y="1373"/>
                    <a:pt x="343" y="1373"/>
                  </a:cubicBezTo>
                  <a:cubicBezTo>
                    <a:pt x="533" y="1373"/>
                    <a:pt x="686" y="1219"/>
                    <a:pt x="686" y="1029"/>
                  </a:cubicBezTo>
                  <a:lnTo>
                    <a:pt x="686" y="343"/>
                  </a:lnTo>
                  <a:cubicBezTo>
                    <a:pt x="686" y="154"/>
                    <a:pt x="533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6"/>
            <p:cNvSpPr/>
            <p:nvPr/>
          </p:nvSpPr>
          <p:spPr>
            <a:xfrm>
              <a:off x="2070650" y="445375"/>
              <a:ext cx="382975" cy="103625"/>
            </a:xfrm>
            <a:custGeom>
              <a:rect b="b" l="l" r="r" t="t"/>
              <a:pathLst>
                <a:path extrusionOk="0" h="4145" w="15319">
                  <a:moveTo>
                    <a:pt x="7692" y="1"/>
                  </a:moveTo>
                  <a:cubicBezTo>
                    <a:pt x="7688" y="1"/>
                    <a:pt x="7684" y="1"/>
                    <a:pt x="7681" y="1"/>
                  </a:cubicBezTo>
                  <a:cubicBezTo>
                    <a:pt x="4740" y="1"/>
                    <a:pt x="1985" y="1306"/>
                    <a:pt x="121" y="3584"/>
                  </a:cubicBezTo>
                  <a:cubicBezTo>
                    <a:pt x="0" y="3730"/>
                    <a:pt x="22" y="3947"/>
                    <a:pt x="169" y="4067"/>
                  </a:cubicBezTo>
                  <a:cubicBezTo>
                    <a:pt x="232" y="4119"/>
                    <a:pt x="309" y="4145"/>
                    <a:pt x="386" y="4145"/>
                  </a:cubicBezTo>
                  <a:cubicBezTo>
                    <a:pt x="485" y="4145"/>
                    <a:pt x="584" y="4102"/>
                    <a:pt x="652" y="4019"/>
                  </a:cubicBezTo>
                  <a:cubicBezTo>
                    <a:pt x="2385" y="1902"/>
                    <a:pt x="4947" y="688"/>
                    <a:pt x="7681" y="688"/>
                  </a:cubicBezTo>
                  <a:cubicBezTo>
                    <a:pt x="7686" y="688"/>
                    <a:pt x="7692" y="688"/>
                    <a:pt x="7697" y="688"/>
                  </a:cubicBezTo>
                  <a:cubicBezTo>
                    <a:pt x="10075" y="688"/>
                    <a:pt x="12358" y="1625"/>
                    <a:pt x="14051" y="3297"/>
                  </a:cubicBezTo>
                  <a:lnTo>
                    <a:pt x="13165" y="3146"/>
                  </a:lnTo>
                  <a:cubicBezTo>
                    <a:pt x="13145" y="3142"/>
                    <a:pt x="13126" y="3141"/>
                    <a:pt x="13107" y="3141"/>
                  </a:cubicBezTo>
                  <a:cubicBezTo>
                    <a:pt x="12942" y="3141"/>
                    <a:pt x="12797" y="3260"/>
                    <a:pt x="12769" y="3427"/>
                  </a:cubicBezTo>
                  <a:cubicBezTo>
                    <a:pt x="12737" y="3613"/>
                    <a:pt x="12863" y="3790"/>
                    <a:pt x="13050" y="3822"/>
                  </a:cubicBezTo>
                  <a:lnTo>
                    <a:pt x="14917" y="4140"/>
                  </a:lnTo>
                  <a:lnTo>
                    <a:pt x="14924" y="4140"/>
                  </a:lnTo>
                  <a:cubicBezTo>
                    <a:pt x="14940" y="4141"/>
                    <a:pt x="14958" y="4142"/>
                    <a:pt x="14975" y="4144"/>
                  </a:cubicBezTo>
                  <a:cubicBezTo>
                    <a:pt x="14994" y="4142"/>
                    <a:pt x="15011" y="4141"/>
                    <a:pt x="15030" y="4140"/>
                  </a:cubicBezTo>
                  <a:lnTo>
                    <a:pt x="15035" y="4140"/>
                  </a:lnTo>
                  <a:cubicBezTo>
                    <a:pt x="15052" y="4135"/>
                    <a:pt x="15068" y="4131"/>
                    <a:pt x="15085" y="4126"/>
                  </a:cubicBezTo>
                  <a:lnTo>
                    <a:pt x="15091" y="4124"/>
                  </a:lnTo>
                  <a:cubicBezTo>
                    <a:pt x="15107" y="4118"/>
                    <a:pt x="15123" y="4111"/>
                    <a:pt x="15139" y="4102"/>
                  </a:cubicBezTo>
                  <a:lnTo>
                    <a:pt x="15145" y="4099"/>
                  </a:lnTo>
                  <a:cubicBezTo>
                    <a:pt x="15161" y="4090"/>
                    <a:pt x="15177" y="4080"/>
                    <a:pt x="15190" y="4068"/>
                  </a:cubicBezTo>
                  <a:lnTo>
                    <a:pt x="15193" y="4066"/>
                  </a:lnTo>
                  <a:cubicBezTo>
                    <a:pt x="15194" y="4066"/>
                    <a:pt x="15194" y="4066"/>
                    <a:pt x="15196" y="4064"/>
                  </a:cubicBezTo>
                  <a:cubicBezTo>
                    <a:pt x="15196" y="4064"/>
                    <a:pt x="15197" y="4064"/>
                    <a:pt x="15197" y="4063"/>
                  </a:cubicBezTo>
                  <a:cubicBezTo>
                    <a:pt x="15200" y="4060"/>
                    <a:pt x="15203" y="4057"/>
                    <a:pt x="15206" y="4055"/>
                  </a:cubicBezTo>
                  <a:cubicBezTo>
                    <a:pt x="15212" y="4050"/>
                    <a:pt x="15217" y="4045"/>
                    <a:pt x="15222" y="4039"/>
                  </a:cubicBezTo>
                  <a:lnTo>
                    <a:pt x="15231" y="4029"/>
                  </a:lnTo>
                  <a:cubicBezTo>
                    <a:pt x="15236" y="4023"/>
                    <a:pt x="15242" y="4018"/>
                    <a:pt x="15246" y="4012"/>
                  </a:cubicBezTo>
                  <a:cubicBezTo>
                    <a:pt x="15249" y="4009"/>
                    <a:pt x="15251" y="4005"/>
                    <a:pt x="15254" y="4002"/>
                  </a:cubicBezTo>
                  <a:cubicBezTo>
                    <a:pt x="15258" y="3996"/>
                    <a:pt x="15262" y="3989"/>
                    <a:pt x="15267" y="3981"/>
                  </a:cubicBezTo>
                  <a:cubicBezTo>
                    <a:pt x="15268" y="3979"/>
                    <a:pt x="15271" y="3976"/>
                    <a:pt x="15273" y="3971"/>
                  </a:cubicBezTo>
                  <a:cubicBezTo>
                    <a:pt x="15277" y="3965"/>
                    <a:pt x="15281" y="3958"/>
                    <a:pt x="15284" y="3951"/>
                  </a:cubicBezTo>
                  <a:cubicBezTo>
                    <a:pt x="15286" y="3948"/>
                    <a:pt x="15287" y="3944"/>
                    <a:pt x="15289" y="3939"/>
                  </a:cubicBezTo>
                  <a:cubicBezTo>
                    <a:pt x="15293" y="3934"/>
                    <a:pt x="15296" y="3926"/>
                    <a:pt x="15297" y="3919"/>
                  </a:cubicBezTo>
                  <a:cubicBezTo>
                    <a:pt x="15299" y="3915"/>
                    <a:pt x="15300" y="3910"/>
                    <a:pt x="15302" y="3906"/>
                  </a:cubicBezTo>
                  <a:cubicBezTo>
                    <a:pt x="15304" y="3899"/>
                    <a:pt x="15306" y="3891"/>
                    <a:pt x="15307" y="3884"/>
                  </a:cubicBezTo>
                  <a:cubicBezTo>
                    <a:pt x="15309" y="3880"/>
                    <a:pt x="15310" y="3876"/>
                    <a:pt x="15312" y="3871"/>
                  </a:cubicBezTo>
                  <a:cubicBezTo>
                    <a:pt x="15313" y="3864"/>
                    <a:pt x="15315" y="3855"/>
                    <a:pt x="15315" y="3848"/>
                  </a:cubicBezTo>
                  <a:cubicBezTo>
                    <a:pt x="15315" y="3844"/>
                    <a:pt x="15316" y="3841"/>
                    <a:pt x="15316" y="3836"/>
                  </a:cubicBezTo>
                  <a:cubicBezTo>
                    <a:pt x="15318" y="3825"/>
                    <a:pt x="15319" y="3813"/>
                    <a:pt x="15319" y="3802"/>
                  </a:cubicBezTo>
                  <a:lnTo>
                    <a:pt x="15319" y="1985"/>
                  </a:lnTo>
                  <a:cubicBezTo>
                    <a:pt x="15319" y="1795"/>
                    <a:pt x="15165" y="1641"/>
                    <a:pt x="14977" y="1641"/>
                  </a:cubicBezTo>
                  <a:lnTo>
                    <a:pt x="14975" y="1641"/>
                  </a:lnTo>
                  <a:cubicBezTo>
                    <a:pt x="14785" y="1641"/>
                    <a:pt x="14631" y="1795"/>
                    <a:pt x="14631" y="1985"/>
                  </a:cubicBezTo>
                  <a:lnTo>
                    <a:pt x="14631" y="2908"/>
                  </a:lnTo>
                  <a:cubicBezTo>
                    <a:pt x="12802" y="1048"/>
                    <a:pt x="10300" y="1"/>
                    <a:pt x="76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4" name="Google Shape;1594;p46"/>
          <p:cNvGrpSpPr/>
          <p:nvPr/>
        </p:nvGrpSpPr>
        <p:grpSpPr>
          <a:xfrm>
            <a:off x="4907920" y="7639446"/>
            <a:ext cx="915605" cy="911616"/>
            <a:chOff x="2675100" y="450150"/>
            <a:chExt cx="585425" cy="582875"/>
          </a:xfrm>
        </p:grpSpPr>
        <p:sp>
          <p:nvSpPr>
            <p:cNvPr id="1595" name="Google Shape;1595;p46"/>
            <p:cNvSpPr/>
            <p:nvPr/>
          </p:nvSpPr>
          <p:spPr>
            <a:xfrm>
              <a:off x="2675100" y="450150"/>
              <a:ext cx="584450" cy="582875"/>
            </a:xfrm>
            <a:custGeom>
              <a:rect b="b" l="l" r="r" t="t"/>
              <a:pathLst>
                <a:path extrusionOk="0" h="23315" w="23378">
                  <a:moveTo>
                    <a:pt x="1156" y="2187"/>
                  </a:moveTo>
                  <a:lnTo>
                    <a:pt x="1156" y="4514"/>
                  </a:lnTo>
                  <a:lnTo>
                    <a:pt x="684" y="4514"/>
                  </a:lnTo>
                  <a:lnTo>
                    <a:pt x="684" y="2187"/>
                  </a:lnTo>
                  <a:close/>
                  <a:moveTo>
                    <a:pt x="17354" y="1"/>
                  </a:moveTo>
                  <a:cubicBezTo>
                    <a:pt x="17166" y="1"/>
                    <a:pt x="17013" y="155"/>
                    <a:pt x="17013" y="343"/>
                  </a:cubicBezTo>
                  <a:cubicBezTo>
                    <a:pt x="17013" y="532"/>
                    <a:pt x="17166" y="684"/>
                    <a:pt x="17354" y="684"/>
                  </a:cubicBezTo>
                  <a:cubicBezTo>
                    <a:pt x="17357" y="684"/>
                    <a:pt x="17359" y="684"/>
                    <a:pt x="17362" y="684"/>
                  </a:cubicBezTo>
                  <a:lnTo>
                    <a:pt x="20526" y="684"/>
                  </a:lnTo>
                  <a:cubicBezTo>
                    <a:pt x="20715" y="686"/>
                    <a:pt x="20867" y="838"/>
                    <a:pt x="20867" y="1027"/>
                  </a:cubicBezTo>
                  <a:lnTo>
                    <a:pt x="20867" y="5674"/>
                  </a:lnTo>
                  <a:cubicBezTo>
                    <a:pt x="20867" y="5862"/>
                    <a:pt x="20713" y="6016"/>
                    <a:pt x="20525" y="6016"/>
                  </a:cubicBezTo>
                  <a:lnTo>
                    <a:pt x="8409" y="6016"/>
                  </a:lnTo>
                  <a:cubicBezTo>
                    <a:pt x="8219" y="6016"/>
                    <a:pt x="8067" y="6168"/>
                    <a:pt x="8067" y="6357"/>
                  </a:cubicBezTo>
                  <a:lnTo>
                    <a:pt x="8067" y="6366"/>
                  </a:lnTo>
                  <a:lnTo>
                    <a:pt x="8067" y="6374"/>
                  </a:lnTo>
                  <a:cubicBezTo>
                    <a:pt x="8067" y="6563"/>
                    <a:pt x="8219" y="6715"/>
                    <a:pt x="8409" y="6715"/>
                  </a:cubicBezTo>
                  <a:lnTo>
                    <a:pt x="9232" y="6715"/>
                  </a:lnTo>
                  <a:lnTo>
                    <a:pt x="9232" y="11036"/>
                  </a:lnTo>
                  <a:cubicBezTo>
                    <a:pt x="9232" y="11468"/>
                    <a:pt x="8882" y="11817"/>
                    <a:pt x="8450" y="11817"/>
                  </a:cubicBezTo>
                  <a:cubicBezTo>
                    <a:pt x="8019" y="11817"/>
                    <a:pt x="7670" y="11468"/>
                    <a:pt x="7670" y="11036"/>
                  </a:cubicBezTo>
                  <a:lnTo>
                    <a:pt x="7670" y="10254"/>
                  </a:lnTo>
                  <a:cubicBezTo>
                    <a:pt x="7678" y="9495"/>
                    <a:pt x="7065" y="8875"/>
                    <a:pt x="6306" y="8875"/>
                  </a:cubicBezTo>
                  <a:cubicBezTo>
                    <a:pt x="5549" y="8875"/>
                    <a:pt x="4935" y="9495"/>
                    <a:pt x="4944" y="10254"/>
                  </a:cubicBezTo>
                  <a:lnTo>
                    <a:pt x="4944" y="11876"/>
                  </a:lnTo>
                  <a:cubicBezTo>
                    <a:pt x="4944" y="12288"/>
                    <a:pt x="4610" y="12621"/>
                    <a:pt x="4198" y="12621"/>
                  </a:cubicBezTo>
                  <a:cubicBezTo>
                    <a:pt x="3786" y="12621"/>
                    <a:pt x="3452" y="12288"/>
                    <a:pt x="3452" y="11876"/>
                  </a:cubicBezTo>
                  <a:lnTo>
                    <a:pt x="3452" y="6715"/>
                  </a:lnTo>
                  <a:lnTo>
                    <a:pt x="7041" y="6715"/>
                  </a:lnTo>
                  <a:cubicBezTo>
                    <a:pt x="7230" y="6715"/>
                    <a:pt x="7384" y="6563"/>
                    <a:pt x="7384" y="6374"/>
                  </a:cubicBezTo>
                  <a:lnTo>
                    <a:pt x="7384" y="6366"/>
                  </a:lnTo>
                  <a:lnTo>
                    <a:pt x="7384" y="6357"/>
                  </a:lnTo>
                  <a:cubicBezTo>
                    <a:pt x="7384" y="6168"/>
                    <a:pt x="7230" y="6016"/>
                    <a:pt x="7041" y="6016"/>
                  </a:cubicBezTo>
                  <a:lnTo>
                    <a:pt x="2180" y="6016"/>
                  </a:lnTo>
                  <a:cubicBezTo>
                    <a:pt x="1991" y="6016"/>
                    <a:pt x="1837" y="5862"/>
                    <a:pt x="1837" y="5674"/>
                  </a:cubicBezTo>
                  <a:lnTo>
                    <a:pt x="1837" y="1027"/>
                  </a:lnTo>
                  <a:cubicBezTo>
                    <a:pt x="1837" y="838"/>
                    <a:pt x="1991" y="686"/>
                    <a:pt x="2180" y="686"/>
                  </a:cubicBezTo>
                  <a:lnTo>
                    <a:pt x="15994" y="686"/>
                  </a:lnTo>
                  <a:cubicBezTo>
                    <a:pt x="16183" y="686"/>
                    <a:pt x="16336" y="532"/>
                    <a:pt x="16336" y="343"/>
                  </a:cubicBezTo>
                  <a:cubicBezTo>
                    <a:pt x="16336" y="155"/>
                    <a:pt x="16183" y="1"/>
                    <a:pt x="15994" y="1"/>
                  </a:cubicBezTo>
                  <a:lnTo>
                    <a:pt x="2180" y="1"/>
                  </a:lnTo>
                  <a:cubicBezTo>
                    <a:pt x="1614" y="2"/>
                    <a:pt x="1156" y="461"/>
                    <a:pt x="1156" y="1027"/>
                  </a:cubicBezTo>
                  <a:lnTo>
                    <a:pt x="1156" y="1504"/>
                  </a:lnTo>
                  <a:lnTo>
                    <a:pt x="343" y="1504"/>
                  </a:lnTo>
                  <a:cubicBezTo>
                    <a:pt x="155" y="1504"/>
                    <a:pt x="1" y="1656"/>
                    <a:pt x="1" y="1845"/>
                  </a:cubicBezTo>
                  <a:lnTo>
                    <a:pt x="1" y="4855"/>
                  </a:lnTo>
                  <a:cubicBezTo>
                    <a:pt x="1" y="5045"/>
                    <a:pt x="155" y="5198"/>
                    <a:pt x="343" y="5198"/>
                  </a:cubicBezTo>
                  <a:lnTo>
                    <a:pt x="1154" y="5198"/>
                  </a:lnTo>
                  <a:lnTo>
                    <a:pt x="1154" y="5674"/>
                  </a:lnTo>
                  <a:cubicBezTo>
                    <a:pt x="1156" y="6241"/>
                    <a:pt x="1614" y="6699"/>
                    <a:pt x="2180" y="6699"/>
                  </a:cubicBezTo>
                  <a:lnTo>
                    <a:pt x="2769" y="6699"/>
                  </a:lnTo>
                  <a:lnTo>
                    <a:pt x="2769" y="11877"/>
                  </a:lnTo>
                  <a:cubicBezTo>
                    <a:pt x="2769" y="12666"/>
                    <a:pt x="3409" y="13306"/>
                    <a:pt x="4199" y="13306"/>
                  </a:cubicBezTo>
                  <a:cubicBezTo>
                    <a:pt x="4989" y="13306"/>
                    <a:pt x="5628" y="12666"/>
                    <a:pt x="5628" y="11877"/>
                  </a:cubicBezTo>
                  <a:lnTo>
                    <a:pt x="5628" y="10254"/>
                  </a:lnTo>
                  <a:cubicBezTo>
                    <a:pt x="5628" y="9878"/>
                    <a:pt x="5932" y="9575"/>
                    <a:pt x="6307" y="9575"/>
                  </a:cubicBezTo>
                  <a:cubicBezTo>
                    <a:pt x="6682" y="9575"/>
                    <a:pt x="6986" y="9878"/>
                    <a:pt x="6986" y="10254"/>
                  </a:cubicBezTo>
                  <a:lnTo>
                    <a:pt x="6986" y="11036"/>
                  </a:lnTo>
                  <a:cubicBezTo>
                    <a:pt x="6986" y="11845"/>
                    <a:pt x="7642" y="12501"/>
                    <a:pt x="8452" y="12501"/>
                  </a:cubicBezTo>
                  <a:cubicBezTo>
                    <a:pt x="9260" y="12501"/>
                    <a:pt x="9917" y="11845"/>
                    <a:pt x="9917" y="11036"/>
                  </a:cubicBezTo>
                  <a:lnTo>
                    <a:pt x="9917" y="6699"/>
                  </a:lnTo>
                  <a:lnTo>
                    <a:pt x="20526" y="6699"/>
                  </a:lnTo>
                  <a:cubicBezTo>
                    <a:pt x="21092" y="6698"/>
                    <a:pt x="21552" y="6239"/>
                    <a:pt x="21552" y="5674"/>
                  </a:cubicBezTo>
                  <a:lnTo>
                    <a:pt x="21552" y="3692"/>
                  </a:lnTo>
                  <a:lnTo>
                    <a:pt x="22351" y="3692"/>
                  </a:lnTo>
                  <a:cubicBezTo>
                    <a:pt x="22540" y="3692"/>
                    <a:pt x="22692" y="3846"/>
                    <a:pt x="22694" y="4034"/>
                  </a:cubicBezTo>
                  <a:lnTo>
                    <a:pt x="22694" y="7950"/>
                  </a:lnTo>
                  <a:cubicBezTo>
                    <a:pt x="22694" y="8122"/>
                    <a:pt x="22563" y="8269"/>
                    <a:pt x="22390" y="8289"/>
                  </a:cubicBezTo>
                  <a:lnTo>
                    <a:pt x="12254" y="9473"/>
                  </a:lnTo>
                  <a:cubicBezTo>
                    <a:pt x="11736" y="9533"/>
                    <a:pt x="11347" y="9971"/>
                    <a:pt x="11347" y="10491"/>
                  </a:cubicBezTo>
                  <a:lnTo>
                    <a:pt x="11347" y="13927"/>
                  </a:lnTo>
                  <a:lnTo>
                    <a:pt x="10287" y="13927"/>
                  </a:lnTo>
                  <a:cubicBezTo>
                    <a:pt x="10098" y="13927"/>
                    <a:pt x="9944" y="14079"/>
                    <a:pt x="9946" y="14269"/>
                  </a:cubicBezTo>
                  <a:lnTo>
                    <a:pt x="9946" y="16850"/>
                  </a:lnTo>
                  <a:cubicBezTo>
                    <a:pt x="9944" y="17039"/>
                    <a:pt x="10098" y="17191"/>
                    <a:pt x="10287" y="17191"/>
                  </a:cubicBezTo>
                  <a:cubicBezTo>
                    <a:pt x="10475" y="17191"/>
                    <a:pt x="10629" y="17039"/>
                    <a:pt x="10629" y="16850"/>
                  </a:cubicBezTo>
                  <a:lnTo>
                    <a:pt x="10629" y="14610"/>
                  </a:lnTo>
                  <a:lnTo>
                    <a:pt x="12818" y="14610"/>
                  </a:lnTo>
                  <a:lnTo>
                    <a:pt x="12818" y="21538"/>
                  </a:lnTo>
                  <a:cubicBezTo>
                    <a:pt x="12817" y="22143"/>
                    <a:pt x="12328" y="22633"/>
                    <a:pt x="11723" y="22633"/>
                  </a:cubicBezTo>
                  <a:cubicBezTo>
                    <a:pt x="11118" y="22633"/>
                    <a:pt x="10629" y="22143"/>
                    <a:pt x="10629" y="21538"/>
                  </a:cubicBezTo>
                  <a:lnTo>
                    <a:pt x="10629" y="18217"/>
                  </a:lnTo>
                  <a:cubicBezTo>
                    <a:pt x="10629" y="18028"/>
                    <a:pt x="10475" y="17876"/>
                    <a:pt x="10287" y="17876"/>
                  </a:cubicBezTo>
                  <a:cubicBezTo>
                    <a:pt x="10098" y="17876"/>
                    <a:pt x="9946" y="18028"/>
                    <a:pt x="9946" y="18217"/>
                  </a:cubicBezTo>
                  <a:lnTo>
                    <a:pt x="9946" y="21538"/>
                  </a:lnTo>
                  <a:cubicBezTo>
                    <a:pt x="9946" y="22520"/>
                    <a:pt x="10741" y="23315"/>
                    <a:pt x="11723" y="23315"/>
                  </a:cubicBezTo>
                  <a:cubicBezTo>
                    <a:pt x="12705" y="23315"/>
                    <a:pt x="13502" y="22520"/>
                    <a:pt x="13502" y="21538"/>
                  </a:cubicBezTo>
                  <a:lnTo>
                    <a:pt x="13502" y="14269"/>
                  </a:lnTo>
                  <a:cubicBezTo>
                    <a:pt x="13502" y="14081"/>
                    <a:pt x="13348" y="13927"/>
                    <a:pt x="13159" y="13927"/>
                  </a:cubicBezTo>
                  <a:lnTo>
                    <a:pt x="12031" y="13927"/>
                  </a:lnTo>
                  <a:lnTo>
                    <a:pt x="12031" y="10491"/>
                  </a:lnTo>
                  <a:cubicBezTo>
                    <a:pt x="12031" y="10317"/>
                    <a:pt x="12160" y="10171"/>
                    <a:pt x="12332" y="10152"/>
                  </a:cubicBezTo>
                  <a:lnTo>
                    <a:pt x="22470" y="8968"/>
                  </a:lnTo>
                  <a:cubicBezTo>
                    <a:pt x="22987" y="8907"/>
                    <a:pt x="23377" y="8469"/>
                    <a:pt x="23377" y="7950"/>
                  </a:cubicBezTo>
                  <a:lnTo>
                    <a:pt x="23377" y="4034"/>
                  </a:lnTo>
                  <a:cubicBezTo>
                    <a:pt x="23376" y="3468"/>
                    <a:pt x="22917" y="3008"/>
                    <a:pt x="22351" y="3008"/>
                  </a:cubicBezTo>
                  <a:lnTo>
                    <a:pt x="21552" y="3008"/>
                  </a:lnTo>
                  <a:lnTo>
                    <a:pt x="21552" y="1027"/>
                  </a:lnTo>
                  <a:cubicBezTo>
                    <a:pt x="21550" y="461"/>
                    <a:pt x="21092" y="2"/>
                    <a:pt x="20526" y="1"/>
                  </a:cubicBezTo>
                  <a:lnTo>
                    <a:pt x="17362" y="1"/>
                  </a:lnTo>
                  <a:cubicBezTo>
                    <a:pt x="17360" y="1"/>
                    <a:pt x="17357" y="1"/>
                    <a:pt x="173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6"/>
            <p:cNvSpPr/>
            <p:nvPr/>
          </p:nvSpPr>
          <p:spPr>
            <a:xfrm>
              <a:off x="3029350" y="832825"/>
              <a:ext cx="119425" cy="116075"/>
            </a:xfrm>
            <a:custGeom>
              <a:rect b="b" l="l" r="r" t="t"/>
              <a:pathLst>
                <a:path extrusionOk="0" h="4643" w="4777">
                  <a:moveTo>
                    <a:pt x="2388" y="1178"/>
                  </a:moveTo>
                  <a:lnTo>
                    <a:pt x="2449" y="1314"/>
                  </a:lnTo>
                  <a:cubicBezTo>
                    <a:pt x="2638" y="1735"/>
                    <a:pt x="2976" y="2071"/>
                    <a:pt x="3397" y="2260"/>
                  </a:cubicBezTo>
                  <a:lnTo>
                    <a:pt x="3533" y="2321"/>
                  </a:lnTo>
                  <a:lnTo>
                    <a:pt x="3397" y="2382"/>
                  </a:lnTo>
                  <a:cubicBezTo>
                    <a:pt x="2976" y="2570"/>
                    <a:pt x="2638" y="2907"/>
                    <a:pt x="2449" y="3329"/>
                  </a:cubicBezTo>
                  <a:lnTo>
                    <a:pt x="2388" y="3464"/>
                  </a:lnTo>
                  <a:lnTo>
                    <a:pt x="2327" y="3329"/>
                  </a:lnTo>
                  <a:cubicBezTo>
                    <a:pt x="2139" y="2907"/>
                    <a:pt x="1802" y="2570"/>
                    <a:pt x="1382" y="2382"/>
                  </a:cubicBezTo>
                  <a:lnTo>
                    <a:pt x="1245" y="2321"/>
                  </a:lnTo>
                  <a:lnTo>
                    <a:pt x="1382" y="2260"/>
                  </a:lnTo>
                  <a:cubicBezTo>
                    <a:pt x="1802" y="2071"/>
                    <a:pt x="2139" y="1735"/>
                    <a:pt x="2327" y="1314"/>
                  </a:cubicBezTo>
                  <a:lnTo>
                    <a:pt x="2388" y="1178"/>
                  </a:lnTo>
                  <a:close/>
                  <a:moveTo>
                    <a:pt x="2388" y="0"/>
                  </a:moveTo>
                  <a:cubicBezTo>
                    <a:pt x="2263" y="0"/>
                    <a:pt x="2137" y="68"/>
                    <a:pt x="2077" y="203"/>
                  </a:cubicBezTo>
                  <a:lnTo>
                    <a:pt x="1704" y="1034"/>
                  </a:lnTo>
                  <a:cubicBezTo>
                    <a:pt x="1583" y="1302"/>
                    <a:pt x="1369" y="1517"/>
                    <a:pt x="1102" y="1636"/>
                  </a:cubicBezTo>
                  <a:lnTo>
                    <a:pt x="269" y="2009"/>
                  </a:lnTo>
                  <a:cubicBezTo>
                    <a:pt x="0" y="2131"/>
                    <a:pt x="0" y="2512"/>
                    <a:pt x="269" y="2633"/>
                  </a:cubicBezTo>
                  <a:lnTo>
                    <a:pt x="1102" y="3006"/>
                  </a:lnTo>
                  <a:cubicBezTo>
                    <a:pt x="1369" y="3126"/>
                    <a:pt x="1583" y="3341"/>
                    <a:pt x="1704" y="3609"/>
                  </a:cubicBezTo>
                  <a:lnTo>
                    <a:pt x="2077" y="4440"/>
                  </a:lnTo>
                  <a:cubicBezTo>
                    <a:pt x="2137" y="4575"/>
                    <a:pt x="2263" y="4643"/>
                    <a:pt x="2388" y="4643"/>
                  </a:cubicBezTo>
                  <a:cubicBezTo>
                    <a:pt x="2514" y="4643"/>
                    <a:pt x="2640" y="4575"/>
                    <a:pt x="2700" y="4440"/>
                  </a:cubicBezTo>
                  <a:lnTo>
                    <a:pt x="3073" y="3609"/>
                  </a:lnTo>
                  <a:cubicBezTo>
                    <a:pt x="3194" y="3341"/>
                    <a:pt x="3407" y="3126"/>
                    <a:pt x="3675" y="3006"/>
                  </a:cubicBezTo>
                  <a:lnTo>
                    <a:pt x="4508" y="2633"/>
                  </a:lnTo>
                  <a:cubicBezTo>
                    <a:pt x="4776" y="2512"/>
                    <a:pt x="4776" y="2129"/>
                    <a:pt x="4508" y="2009"/>
                  </a:cubicBezTo>
                  <a:lnTo>
                    <a:pt x="3675" y="1636"/>
                  </a:lnTo>
                  <a:cubicBezTo>
                    <a:pt x="3407" y="1516"/>
                    <a:pt x="3194" y="1302"/>
                    <a:pt x="3073" y="1034"/>
                  </a:cubicBezTo>
                  <a:lnTo>
                    <a:pt x="2700" y="203"/>
                  </a:lnTo>
                  <a:cubicBezTo>
                    <a:pt x="2640" y="68"/>
                    <a:pt x="2514" y="0"/>
                    <a:pt x="2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6"/>
            <p:cNvSpPr/>
            <p:nvPr/>
          </p:nvSpPr>
          <p:spPr>
            <a:xfrm>
              <a:off x="3141050" y="694925"/>
              <a:ext cx="119475" cy="116075"/>
            </a:xfrm>
            <a:custGeom>
              <a:rect b="b" l="l" r="r" t="t"/>
              <a:pathLst>
                <a:path extrusionOk="0" h="4643" w="4779">
                  <a:moveTo>
                    <a:pt x="2389" y="1178"/>
                  </a:moveTo>
                  <a:lnTo>
                    <a:pt x="2450" y="1314"/>
                  </a:lnTo>
                  <a:cubicBezTo>
                    <a:pt x="2638" y="1735"/>
                    <a:pt x="2975" y="2073"/>
                    <a:pt x="3397" y="2260"/>
                  </a:cubicBezTo>
                  <a:lnTo>
                    <a:pt x="3532" y="2322"/>
                  </a:lnTo>
                  <a:lnTo>
                    <a:pt x="3397" y="2382"/>
                  </a:lnTo>
                  <a:cubicBezTo>
                    <a:pt x="2975" y="2571"/>
                    <a:pt x="2638" y="2909"/>
                    <a:pt x="2450" y="3329"/>
                  </a:cubicBezTo>
                  <a:lnTo>
                    <a:pt x="2389" y="3466"/>
                  </a:lnTo>
                  <a:lnTo>
                    <a:pt x="2328" y="3329"/>
                  </a:lnTo>
                  <a:cubicBezTo>
                    <a:pt x="2139" y="2909"/>
                    <a:pt x="1803" y="2571"/>
                    <a:pt x="1382" y="2382"/>
                  </a:cubicBezTo>
                  <a:lnTo>
                    <a:pt x="1246" y="2322"/>
                  </a:lnTo>
                  <a:lnTo>
                    <a:pt x="1382" y="2260"/>
                  </a:lnTo>
                  <a:cubicBezTo>
                    <a:pt x="1803" y="2073"/>
                    <a:pt x="2139" y="1735"/>
                    <a:pt x="2328" y="1314"/>
                  </a:cubicBezTo>
                  <a:lnTo>
                    <a:pt x="2389" y="1178"/>
                  </a:lnTo>
                  <a:close/>
                  <a:moveTo>
                    <a:pt x="2389" y="1"/>
                  </a:moveTo>
                  <a:cubicBezTo>
                    <a:pt x="2263" y="1"/>
                    <a:pt x="2137" y="68"/>
                    <a:pt x="2077" y="203"/>
                  </a:cubicBezTo>
                  <a:lnTo>
                    <a:pt x="1704" y="1034"/>
                  </a:lnTo>
                  <a:cubicBezTo>
                    <a:pt x="1585" y="1303"/>
                    <a:pt x="1370" y="1517"/>
                    <a:pt x="1102" y="1636"/>
                  </a:cubicBezTo>
                  <a:lnTo>
                    <a:pt x="271" y="2011"/>
                  </a:lnTo>
                  <a:cubicBezTo>
                    <a:pt x="1" y="2131"/>
                    <a:pt x="1" y="2512"/>
                    <a:pt x="271" y="2634"/>
                  </a:cubicBezTo>
                  <a:lnTo>
                    <a:pt x="1103" y="3006"/>
                  </a:lnTo>
                  <a:cubicBezTo>
                    <a:pt x="1370" y="3126"/>
                    <a:pt x="1585" y="3341"/>
                    <a:pt x="1705" y="3609"/>
                  </a:cubicBezTo>
                  <a:lnTo>
                    <a:pt x="2078" y="4441"/>
                  </a:lnTo>
                  <a:cubicBezTo>
                    <a:pt x="2139" y="4575"/>
                    <a:pt x="2264" y="4643"/>
                    <a:pt x="2390" y="4643"/>
                  </a:cubicBezTo>
                  <a:cubicBezTo>
                    <a:pt x="2515" y="4643"/>
                    <a:pt x="2641" y="4575"/>
                    <a:pt x="2702" y="4441"/>
                  </a:cubicBezTo>
                  <a:lnTo>
                    <a:pt x="3075" y="3609"/>
                  </a:lnTo>
                  <a:cubicBezTo>
                    <a:pt x="3195" y="3341"/>
                    <a:pt x="3409" y="3126"/>
                    <a:pt x="3677" y="3006"/>
                  </a:cubicBezTo>
                  <a:lnTo>
                    <a:pt x="4510" y="2634"/>
                  </a:lnTo>
                  <a:cubicBezTo>
                    <a:pt x="4778" y="2512"/>
                    <a:pt x="4778" y="2131"/>
                    <a:pt x="4510" y="2011"/>
                  </a:cubicBezTo>
                  <a:lnTo>
                    <a:pt x="4508" y="2011"/>
                  </a:lnTo>
                  <a:lnTo>
                    <a:pt x="3677" y="1638"/>
                  </a:lnTo>
                  <a:cubicBezTo>
                    <a:pt x="3409" y="1517"/>
                    <a:pt x="3194" y="1303"/>
                    <a:pt x="3074" y="1034"/>
                  </a:cubicBezTo>
                  <a:lnTo>
                    <a:pt x="2701" y="203"/>
                  </a:lnTo>
                  <a:cubicBezTo>
                    <a:pt x="2640" y="68"/>
                    <a:pt x="2515" y="1"/>
                    <a:pt x="2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6"/>
            <p:cNvSpPr/>
            <p:nvPr/>
          </p:nvSpPr>
          <p:spPr>
            <a:xfrm>
              <a:off x="2724475" y="794425"/>
              <a:ext cx="110575" cy="143050"/>
            </a:xfrm>
            <a:custGeom>
              <a:rect b="b" l="l" r="r" t="t"/>
              <a:pathLst>
                <a:path extrusionOk="0" h="5722" w="4423">
                  <a:moveTo>
                    <a:pt x="2211" y="875"/>
                  </a:moveTo>
                  <a:cubicBezTo>
                    <a:pt x="2886" y="1705"/>
                    <a:pt x="3739" y="2949"/>
                    <a:pt x="3739" y="3530"/>
                  </a:cubicBezTo>
                  <a:cubicBezTo>
                    <a:pt x="3737" y="4373"/>
                    <a:pt x="3054" y="5057"/>
                    <a:pt x="2211" y="5058"/>
                  </a:cubicBezTo>
                  <a:cubicBezTo>
                    <a:pt x="1368" y="5057"/>
                    <a:pt x="685" y="4373"/>
                    <a:pt x="684" y="3530"/>
                  </a:cubicBezTo>
                  <a:cubicBezTo>
                    <a:pt x="684" y="2950"/>
                    <a:pt x="1537" y="1707"/>
                    <a:pt x="2211" y="875"/>
                  </a:cubicBezTo>
                  <a:close/>
                  <a:moveTo>
                    <a:pt x="2211" y="1"/>
                  </a:moveTo>
                  <a:cubicBezTo>
                    <a:pt x="2116" y="1"/>
                    <a:pt x="2021" y="40"/>
                    <a:pt x="1953" y="118"/>
                  </a:cubicBezTo>
                  <a:cubicBezTo>
                    <a:pt x="1754" y="349"/>
                    <a:pt x="0" y="2403"/>
                    <a:pt x="0" y="3530"/>
                  </a:cubicBezTo>
                  <a:cubicBezTo>
                    <a:pt x="12" y="4743"/>
                    <a:pt x="998" y="5721"/>
                    <a:pt x="2211" y="5721"/>
                  </a:cubicBezTo>
                  <a:cubicBezTo>
                    <a:pt x="3426" y="5721"/>
                    <a:pt x="4412" y="4743"/>
                    <a:pt x="4422" y="3530"/>
                  </a:cubicBezTo>
                  <a:cubicBezTo>
                    <a:pt x="4422" y="2403"/>
                    <a:pt x="2670" y="349"/>
                    <a:pt x="2470" y="118"/>
                  </a:cubicBezTo>
                  <a:cubicBezTo>
                    <a:pt x="2401" y="40"/>
                    <a:pt x="2306" y="1"/>
                    <a:pt x="2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9" name="Google Shape;1599;p46"/>
          <p:cNvGrpSpPr/>
          <p:nvPr/>
        </p:nvGrpSpPr>
        <p:grpSpPr>
          <a:xfrm>
            <a:off x="6238623" y="7638234"/>
            <a:ext cx="690897" cy="914041"/>
            <a:chOff x="3364250" y="449400"/>
            <a:chExt cx="441750" cy="584425"/>
          </a:xfrm>
        </p:grpSpPr>
        <p:sp>
          <p:nvSpPr>
            <p:cNvPr id="1600" name="Google Shape;1600;p46"/>
            <p:cNvSpPr/>
            <p:nvPr/>
          </p:nvSpPr>
          <p:spPr>
            <a:xfrm>
              <a:off x="3423775" y="613775"/>
              <a:ext cx="322675" cy="210625"/>
            </a:xfrm>
            <a:custGeom>
              <a:rect b="b" l="l" r="r" t="t"/>
              <a:pathLst>
                <a:path extrusionOk="0" h="8425" w="12907">
                  <a:moveTo>
                    <a:pt x="6454" y="0"/>
                  </a:moveTo>
                  <a:cubicBezTo>
                    <a:pt x="5276" y="0"/>
                    <a:pt x="4057" y="439"/>
                    <a:pt x="2830" y="1303"/>
                  </a:cubicBezTo>
                  <a:cubicBezTo>
                    <a:pt x="2673" y="1411"/>
                    <a:pt x="2635" y="1625"/>
                    <a:pt x="2744" y="1781"/>
                  </a:cubicBezTo>
                  <a:cubicBezTo>
                    <a:pt x="2811" y="1875"/>
                    <a:pt x="2917" y="1926"/>
                    <a:pt x="3024" y="1926"/>
                  </a:cubicBezTo>
                  <a:cubicBezTo>
                    <a:pt x="3093" y="1926"/>
                    <a:pt x="3163" y="1905"/>
                    <a:pt x="3223" y="1862"/>
                  </a:cubicBezTo>
                  <a:cubicBezTo>
                    <a:pt x="4333" y="1080"/>
                    <a:pt x="5419" y="684"/>
                    <a:pt x="6454" y="684"/>
                  </a:cubicBezTo>
                  <a:cubicBezTo>
                    <a:pt x="9174" y="684"/>
                    <a:pt x="11515" y="3443"/>
                    <a:pt x="12116" y="4212"/>
                  </a:cubicBezTo>
                  <a:cubicBezTo>
                    <a:pt x="11515" y="4982"/>
                    <a:pt x="9172" y="7742"/>
                    <a:pt x="6454" y="7742"/>
                  </a:cubicBezTo>
                  <a:cubicBezTo>
                    <a:pt x="3735" y="7742"/>
                    <a:pt x="1390" y="4981"/>
                    <a:pt x="791" y="4212"/>
                  </a:cubicBezTo>
                  <a:cubicBezTo>
                    <a:pt x="1216" y="3668"/>
                    <a:pt x="1685" y="3160"/>
                    <a:pt x="2194" y="2694"/>
                  </a:cubicBezTo>
                  <a:cubicBezTo>
                    <a:pt x="2330" y="2565"/>
                    <a:pt x="2338" y="2352"/>
                    <a:pt x="2211" y="2214"/>
                  </a:cubicBezTo>
                  <a:cubicBezTo>
                    <a:pt x="2144" y="2141"/>
                    <a:pt x="2052" y="2103"/>
                    <a:pt x="1959" y="2103"/>
                  </a:cubicBezTo>
                  <a:cubicBezTo>
                    <a:pt x="1878" y="2103"/>
                    <a:pt x="1798" y="2132"/>
                    <a:pt x="1733" y="2190"/>
                  </a:cubicBezTo>
                  <a:cubicBezTo>
                    <a:pt x="723" y="3115"/>
                    <a:pt x="109" y="3980"/>
                    <a:pt x="83" y="4016"/>
                  </a:cubicBezTo>
                  <a:cubicBezTo>
                    <a:pt x="1" y="4134"/>
                    <a:pt x="1" y="4292"/>
                    <a:pt x="83" y="4409"/>
                  </a:cubicBezTo>
                  <a:cubicBezTo>
                    <a:pt x="112" y="4450"/>
                    <a:pt x="801" y="5422"/>
                    <a:pt x="1921" y="6404"/>
                  </a:cubicBezTo>
                  <a:cubicBezTo>
                    <a:pt x="3427" y="7726"/>
                    <a:pt x="4994" y="8425"/>
                    <a:pt x="6454" y="8425"/>
                  </a:cubicBezTo>
                  <a:cubicBezTo>
                    <a:pt x="7913" y="8425"/>
                    <a:pt x="9480" y="7726"/>
                    <a:pt x="10986" y="6404"/>
                  </a:cubicBezTo>
                  <a:cubicBezTo>
                    <a:pt x="12106" y="5420"/>
                    <a:pt x="12795" y="4450"/>
                    <a:pt x="12824" y="4409"/>
                  </a:cubicBezTo>
                  <a:cubicBezTo>
                    <a:pt x="12907" y="4292"/>
                    <a:pt x="12907" y="4134"/>
                    <a:pt x="12824" y="4016"/>
                  </a:cubicBezTo>
                  <a:lnTo>
                    <a:pt x="12824" y="4015"/>
                  </a:lnTo>
                  <a:cubicBezTo>
                    <a:pt x="12795" y="3974"/>
                    <a:pt x="12106" y="3003"/>
                    <a:pt x="10986" y="2020"/>
                  </a:cubicBezTo>
                  <a:cubicBezTo>
                    <a:pt x="9480" y="698"/>
                    <a:pt x="7913" y="0"/>
                    <a:pt x="6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6"/>
            <p:cNvSpPr/>
            <p:nvPr/>
          </p:nvSpPr>
          <p:spPr>
            <a:xfrm>
              <a:off x="3514800" y="648775"/>
              <a:ext cx="140625" cy="140600"/>
            </a:xfrm>
            <a:custGeom>
              <a:rect b="b" l="l" r="r" t="t"/>
              <a:pathLst>
                <a:path extrusionOk="0" h="5624" w="5625">
                  <a:moveTo>
                    <a:pt x="2812" y="684"/>
                  </a:moveTo>
                  <a:cubicBezTo>
                    <a:pt x="3086" y="684"/>
                    <a:pt x="3363" y="737"/>
                    <a:pt x="3626" y="846"/>
                  </a:cubicBezTo>
                  <a:cubicBezTo>
                    <a:pt x="4423" y="1176"/>
                    <a:pt x="4941" y="1952"/>
                    <a:pt x="4941" y="2812"/>
                  </a:cubicBezTo>
                  <a:cubicBezTo>
                    <a:pt x="4939" y="3987"/>
                    <a:pt x="3988" y="4939"/>
                    <a:pt x="2813" y="4940"/>
                  </a:cubicBezTo>
                  <a:cubicBezTo>
                    <a:pt x="1952" y="4940"/>
                    <a:pt x="1176" y="4422"/>
                    <a:pt x="847" y="3626"/>
                  </a:cubicBezTo>
                  <a:cubicBezTo>
                    <a:pt x="516" y="2831"/>
                    <a:pt x="699" y="1915"/>
                    <a:pt x="1308" y="1308"/>
                  </a:cubicBezTo>
                  <a:cubicBezTo>
                    <a:pt x="1715" y="900"/>
                    <a:pt x="2259" y="684"/>
                    <a:pt x="2812" y="684"/>
                  </a:cubicBezTo>
                  <a:close/>
                  <a:moveTo>
                    <a:pt x="2813" y="0"/>
                  </a:moveTo>
                  <a:cubicBezTo>
                    <a:pt x="1262" y="0"/>
                    <a:pt x="1" y="1261"/>
                    <a:pt x="1" y="2812"/>
                  </a:cubicBezTo>
                  <a:cubicBezTo>
                    <a:pt x="1" y="4363"/>
                    <a:pt x="1262" y="5624"/>
                    <a:pt x="2813" y="5624"/>
                  </a:cubicBezTo>
                  <a:cubicBezTo>
                    <a:pt x="4363" y="5624"/>
                    <a:pt x="5624" y="4361"/>
                    <a:pt x="5624" y="2812"/>
                  </a:cubicBezTo>
                  <a:cubicBezTo>
                    <a:pt x="5624" y="1263"/>
                    <a:pt x="4362" y="0"/>
                    <a:pt x="2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6"/>
            <p:cNvSpPr/>
            <p:nvPr/>
          </p:nvSpPr>
          <p:spPr>
            <a:xfrm>
              <a:off x="3364250" y="572325"/>
              <a:ext cx="441750" cy="461500"/>
            </a:xfrm>
            <a:custGeom>
              <a:rect b="b" l="l" r="r" t="t"/>
              <a:pathLst>
                <a:path extrusionOk="0" h="18460" w="17670">
                  <a:moveTo>
                    <a:pt x="4002" y="14457"/>
                  </a:moveTo>
                  <a:lnTo>
                    <a:pt x="4002" y="17292"/>
                  </a:lnTo>
                  <a:lnTo>
                    <a:pt x="1167" y="14457"/>
                  </a:lnTo>
                  <a:close/>
                  <a:moveTo>
                    <a:pt x="342" y="0"/>
                  </a:moveTo>
                  <a:cubicBezTo>
                    <a:pt x="153" y="0"/>
                    <a:pt x="1" y="153"/>
                    <a:pt x="1" y="343"/>
                  </a:cubicBezTo>
                  <a:lnTo>
                    <a:pt x="1" y="14116"/>
                  </a:lnTo>
                  <a:lnTo>
                    <a:pt x="1" y="14128"/>
                  </a:lnTo>
                  <a:lnTo>
                    <a:pt x="1" y="14141"/>
                  </a:lnTo>
                  <a:cubicBezTo>
                    <a:pt x="1" y="14154"/>
                    <a:pt x="4" y="14168"/>
                    <a:pt x="7" y="14181"/>
                  </a:cubicBezTo>
                  <a:lnTo>
                    <a:pt x="7" y="14184"/>
                  </a:lnTo>
                  <a:cubicBezTo>
                    <a:pt x="10" y="14199"/>
                    <a:pt x="12" y="14212"/>
                    <a:pt x="18" y="14225"/>
                  </a:cubicBezTo>
                  <a:cubicBezTo>
                    <a:pt x="18" y="14229"/>
                    <a:pt x="20" y="14234"/>
                    <a:pt x="21" y="14237"/>
                  </a:cubicBezTo>
                  <a:cubicBezTo>
                    <a:pt x="25" y="14250"/>
                    <a:pt x="31" y="14261"/>
                    <a:pt x="39" y="14273"/>
                  </a:cubicBezTo>
                  <a:cubicBezTo>
                    <a:pt x="39" y="14274"/>
                    <a:pt x="39" y="14276"/>
                    <a:pt x="40" y="14277"/>
                  </a:cubicBezTo>
                  <a:cubicBezTo>
                    <a:pt x="46" y="14290"/>
                    <a:pt x="55" y="14302"/>
                    <a:pt x="63" y="14313"/>
                  </a:cubicBezTo>
                  <a:cubicBezTo>
                    <a:pt x="65" y="14318"/>
                    <a:pt x="68" y="14321"/>
                    <a:pt x="70" y="14324"/>
                  </a:cubicBezTo>
                  <a:cubicBezTo>
                    <a:pt x="79" y="14335"/>
                    <a:pt x="88" y="14347"/>
                    <a:pt x="98" y="14357"/>
                  </a:cubicBezTo>
                  <a:lnTo>
                    <a:pt x="99" y="14358"/>
                  </a:lnTo>
                  <a:lnTo>
                    <a:pt x="4102" y="18360"/>
                  </a:lnTo>
                  <a:cubicBezTo>
                    <a:pt x="4111" y="18368"/>
                    <a:pt x="4118" y="18376"/>
                    <a:pt x="4128" y="18383"/>
                  </a:cubicBezTo>
                  <a:cubicBezTo>
                    <a:pt x="4133" y="18387"/>
                    <a:pt x="4137" y="18390"/>
                    <a:pt x="4141" y="18393"/>
                  </a:cubicBezTo>
                  <a:lnTo>
                    <a:pt x="4154" y="18403"/>
                  </a:lnTo>
                  <a:lnTo>
                    <a:pt x="4172" y="18413"/>
                  </a:lnTo>
                  <a:cubicBezTo>
                    <a:pt x="4175" y="18415"/>
                    <a:pt x="4179" y="18418"/>
                    <a:pt x="4183" y="18421"/>
                  </a:cubicBezTo>
                  <a:cubicBezTo>
                    <a:pt x="4188" y="18422"/>
                    <a:pt x="4195" y="18426"/>
                    <a:pt x="4201" y="18428"/>
                  </a:cubicBezTo>
                  <a:cubicBezTo>
                    <a:pt x="4207" y="18431"/>
                    <a:pt x="4209" y="18434"/>
                    <a:pt x="4214" y="18435"/>
                  </a:cubicBezTo>
                  <a:lnTo>
                    <a:pt x="4230" y="18441"/>
                  </a:lnTo>
                  <a:cubicBezTo>
                    <a:pt x="4236" y="18442"/>
                    <a:pt x="4240" y="18444"/>
                    <a:pt x="4246" y="18445"/>
                  </a:cubicBezTo>
                  <a:cubicBezTo>
                    <a:pt x="4250" y="18447"/>
                    <a:pt x="4256" y="18448"/>
                    <a:pt x="4262" y="18450"/>
                  </a:cubicBezTo>
                  <a:cubicBezTo>
                    <a:pt x="4268" y="18451"/>
                    <a:pt x="4272" y="18452"/>
                    <a:pt x="4278" y="18454"/>
                  </a:cubicBezTo>
                  <a:cubicBezTo>
                    <a:pt x="4282" y="18454"/>
                    <a:pt x="4289" y="18455"/>
                    <a:pt x="4295" y="18457"/>
                  </a:cubicBezTo>
                  <a:cubicBezTo>
                    <a:pt x="4302" y="18457"/>
                    <a:pt x="4305" y="18458"/>
                    <a:pt x="4311" y="18458"/>
                  </a:cubicBezTo>
                  <a:cubicBezTo>
                    <a:pt x="4321" y="18460"/>
                    <a:pt x="4330" y="18460"/>
                    <a:pt x="4340" y="18460"/>
                  </a:cubicBezTo>
                  <a:lnTo>
                    <a:pt x="17327" y="18460"/>
                  </a:lnTo>
                  <a:cubicBezTo>
                    <a:pt x="17516" y="18460"/>
                    <a:pt x="17670" y="18307"/>
                    <a:pt x="17670" y="18119"/>
                  </a:cubicBezTo>
                  <a:lnTo>
                    <a:pt x="17670" y="14573"/>
                  </a:lnTo>
                  <a:cubicBezTo>
                    <a:pt x="17670" y="14385"/>
                    <a:pt x="17516" y="14231"/>
                    <a:pt x="17327" y="14231"/>
                  </a:cubicBezTo>
                  <a:cubicBezTo>
                    <a:pt x="17137" y="14231"/>
                    <a:pt x="16985" y="14385"/>
                    <a:pt x="16985" y="14573"/>
                  </a:cubicBezTo>
                  <a:lnTo>
                    <a:pt x="16985" y="17776"/>
                  </a:lnTo>
                  <a:lnTo>
                    <a:pt x="4685" y="17776"/>
                  </a:lnTo>
                  <a:lnTo>
                    <a:pt x="4685" y="14116"/>
                  </a:lnTo>
                  <a:cubicBezTo>
                    <a:pt x="4685" y="13928"/>
                    <a:pt x="4533" y="13775"/>
                    <a:pt x="4344" y="13775"/>
                  </a:cubicBezTo>
                  <a:lnTo>
                    <a:pt x="684" y="13775"/>
                  </a:lnTo>
                  <a:lnTo>
                    <a:pt x="684" y="343"/>
                  </a:lnTo>
                  <a:cubicBezTo>
                    <a:pt x="684" y="153"/>
                    <a:pt x="532" y="0"/>
                    <a:pt x="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6"/>
            <p:cNvSpPr/>
            <p:nvPr/>
          </p:nvSpPr>
          <p:spPr>
            <a:xfrm>
              <a:off x="3364250" y="449400"/>
              <a:ext cx="441725" cy="461450"/>
            </a:xfrm>
            <a:custGeom>
              <a:rect b="b" l="l" r="r" t="t"/>
              <a:pathLst>
                <a:path extrusionOk="0" h="18458" w="17669">
                  <a:moveTo>
                    <a:pt x="342" y="1"/>
                  </a:moveTo>
                  <a:cubicBezTo>
                    <a:pt x="153" y="1"/>
                    <a:pt x="1" y="153"/>
                    <a:pt x="1" y="343"/>
                  </a:cubicBezTo>
                  <a:lnTo>
                    <a:pt x="1" y="3892"/>
                  </a:lnTo>
                  <a:cubicBezTo>
                    <a:pt x="1" y="4080"/>
                    <a:pt x="153" y="4232"/>
                    <a:pt x="342" y="4232"/>
                  </a:cubicBezTo>
                  <a:cubicBezTo>
                    <a:pt x="532" y="4232"/>
                    <a:pt x="684" y="4080"/>
                    <a:pt x="684" y="3892"/>
                  </a:cubicBezTo>
                  <a:lnTo>
                    <a:pt x="684" y="684"/>
                  </a:lnTo>
                  <a:lnTo>
                    <a:pt x="16985" y="684"/>
                  </a:lnTo>
                  <a:lnTo>
                    <a:pt x="16985" y="18122"/>
                  </a:lnTo>
                  <a:cubicBezTo>
                    <a:pt x="16989" y="18308"/>
                    <a:pt x="17142" y="18457"/>
                    <a:pt x="17327" y="18457"/>
                  </a:cubicBezTo>
                  <a:cubicBezTo>
                    <a:pt x="17513" y="18457"/>
                    <a:pt x="17664" y="18308"/>
                    <a:pt x="17668" y="18122"/>
                  </a:cubicBezTo>
                  <a:lnTo>
                    <a:pt x="17668" y="343"/>
                  </a:lnTo>
                  <a:cubicBezTo>
                    <a:pt x="17668" y="153"/>
                    <a:pt x="17516" y="1"/>
                    <a:pt x="173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47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609" name="Google Shape;1609;p47"/>
          <p:cNvSpPr txBox="1"/>
          <p:nvPr>
            <p:ph idx="1" type="body"/>
          </p:nvPr>
        </p:nvSpPr>
        <p:spPr>
          <a:xfrm>
            <a:off x="1674050" y="1862400"/>
            <a:ext cx="6229800" cy="610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websites.</a:t>
            </a:r>
            <a:endParaRPr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/>
              <a:t>VECTORS:</a:t>
            </a:r>
            <a:endParaRPr/>
          </a:p>
          <a:p>
            <a:pPr indent="-635000" lvl="0" marL="914400" rtl="0" algn="l">
              <a:spcBef>
                <a:spcPts val="3200"/>
              </a:spcBef>
              <a:spcAft>
                <a:spcPts val="0"/>
              </a:spcAft>
              <a:buSzPts val="28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Flat design geometric shapes background</a:t>
            </a:r>
            <a:endParaRPr/>
          </a:p>
          <a:p>
            <a:pPr indent="-635000" lvl="0" marL="9144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Geometric models flat background</a:t>
            </a:r>
            <a:endParaRPr/>
          </a:p>
        </p:txBody>
      </p:sp>
      <p:sp>
        <p:nvSpPr>
          <p:cNvPr id="1610" name="Google Shape;1610;p47"/>
          <p:cNvSpPr txBox="1"/>
          <p:nvPr>
            <p:ph idx="2" type="body"/>
          </p:nvPr>
        </p:nvSpPr>
        <p:spPr>
          <a:xfrm>
            <a:off x="8902104" y="1862400"/>
            <a:ext cx="6229800" cy="610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PHOTOS:</a:t>
            </a:r>
            <a:endParaRPr/>
          </a:p>
          <a:p>
            <a:pPr indent="-635000" lvl="0" marL="914400" rtl="0" algn="l">
              <a:spcBef>
                <a:spcPts val="3200"/>
              </a:spcBef>
              <a:spcAft>
                <a:spcPts val="0"/>
              </a:spcAft>
              <a:buSzPts val="28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Happy woman dancing in front of colorful graffiti wall</a:t>
            </a:r>
            <a:endParaRPr>
              <a:uFill>
                <a:noFill/>
              </a:uFill>
              <a:hlinkClick r:id="rId6"/>
            </a:endParaRPr>
          </a:p>
          <a:p>
            <a:pPr indent="-6350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Graphic designer with laptop and graphic tablet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/>
              <a:t>ICONS: </a:t>
            </a:r>
            <a:endParaRPr/>
          </a:p>
          <a:p>
            <a:pPr indent="-635000" lvl="0" marL="914400" rtl="0" algn="l">
              <a:spcBef>
                <a:spcPts val="3200"/>
              </a:spcBef>
              <a:spcAft>
                <a:spcPts val="0"/>
              </a:spcAft>
              <a:buSzPts val="28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Graphic Design Icon Pack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48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6" name="Google Shape;1616;p48"/>
          <p:cNvSpPr txBox="1"/>
          <p:nvPr>
            <p:ph idx="4294967295" type="body"/>
          </p:nvPr>
        </p:nvSpPr>
        <p:spPr>
          <a:xfrm>
            <a:off x="2441000" y="25997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24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24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24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22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22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48"/>
          <p:cNvSpPr txBox="1"/>
          <p:nvPr>
            <p:ph idx="4294967295" type="body"/>
          </p:nvPr>
        </p:nvSpPr>
        <p:spPr>
          <a:xfrm>
            <a:off x="2096700" y="82488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4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24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49"/>
          <p:cNvSpPr txBox="1"/>
          <p:nvPr>
            <p:ph idx="4294967295" type="title"/>
          </p:nvPr>
        </p:nvSpPr>
        <p:spPr>
          <a:xfrm>
            <a:off x="2096700" y="19088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49"/>
          <p:cNvSpPr txBox="1"/>
          <p:nvPr>
            <p:ph idx="4294967295" type="body"/>
          </p:nvPr>
        </p:nvSpPr>
        <p:spPr>
          <a:xfrm>
            <a:off x="2136200" y="2915750"/>
            <a:ext cx="14094600" cy="88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4" name="Google Shape;1624;p49"/>
          <p:cNvSpPr txBox="1"/>
          <p:nvPr>
            <p:ph idx="4294967295" type="body"/>
          </p:nvPr>
        </p:nvSpPr>
        <p:spPr>
          <a:xfrm>
            <a:off x="2136200" y="3838098"/>
            <a:ext cx="14094600" cy="2509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Montserrat</a:t>
            </a:r>
            <a:endParaRPr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https://fonts.google.com/specimen/Montserrat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5" name="Google Shape;1625;p49"/>
          <p:cNvGrpSpPr/>
          <p:nvPr/>
        </p:nvGrpSpPr>
        <p:grpSpPr>
          <a:xfrm>
            <a:off x="4105250" y="6997750"/>
            <a:ext cx="7953750" cy="1508400"/>
            <a:chOff x="2052655" y="3498875"/>
            <a:chExt cx="3976875" cy="754200"/>
          </a:xfrm>
        </p:grpSpPr>
        <p:sp>
          <p:nvSpPr>
            <p:cNvPr id="1626" name="Google Shape;1626;p49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E524D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9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E9B2B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628" name="Google Shape;1628;p49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629" name="Google Shape;1629;p49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99D7E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630" name="Google Shape;1630;p49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</a:rPr>
                <a:t>#fe524d</a:t>
              </a:r>
              <a:endParaRPr sz="2000">
                <a:solidFill>
                  <a:srgbClr val="FFFFFF"/>
                </a:solidFill>
              </a:endParaRPr>
            </a:p>
          </p:txBody>
        </p:sp>
        <p:sp>
          <p:nvSpPr>
            <p:cNvPr id="1631" name="Google Shape;1631;p49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</a:rPr>
                <a:t>#fe9b2b</a:t>
              </a:r>
              <a:endParaRPr sz="2000">
                <a:solidFill>
                  <a:srgbClr val="FFFFFF"/>
                </a:solidFill>
              </a:endParaRPr>
            </a:p>
          </p:txBody>
        </p:sp>
        <p:sp>
          <p:nvSpPr>
            <p:cNvPr id="1632" name="Google Shape;1632;p49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</a:rPr>
                <a:t>#ffd966</a:t>
              </a:r>
              <a:endParaRPr sz="2000">
                <a:solidFill>
                  <a:schemeClr val="dk1"/>
                </a:solidFill>
              </a:endParaRPr>
            </a:p>
          </p:txBody>
        </p:sp>
        <p:sp>
          <p:nvSpPr>
            <p:cNvPr id="1633" name="Google Shape;1633;p49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</a:rPr>
                <a:t>#99d7ef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  <p:grpSp>
        <p:nvGrpSpPr>
          <p:cNvPr id="1634" name="Google Shape;1634;p49"/>
          <p:cNvGrpSpPr/>
          <p:nvPr/>
        </p:nvGrpSpPr>
        <p:grpSpPr>
          <a:xfrm>
            <a:off x="12599879" y="6997750"/>
            <a:ext cx="1582821" cy="1508400"/>
            <a:chOff x="5238120" y="3498875"/>
            <a:chExt cx="791411" cy="754200"/>
          </a:xfrm>
        </p:grpSpPr>
        <p:sp>
          <p:nvSpPr>
            <p:cNvPr id="1635" name="Google Shape;1635;p49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11E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636" name="Google Shape;1636;p49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</a:rPr>
                <a:t>#011e50</a:t>
              </a:r>
              <a:endParaRPr sz="20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50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2" name="Google Shape;1642;p50"/>
          <p:cNvSpPr txBox="1"/>
          <p:nvPr>
            <p:ph idx="4294967295" type="body"/>
          </p:nvPr>
        </p:nvSpPr>
        <p:spPr>
          <a:xfrm>
            <a:off x="2136200" y="3068152"/>
            <a:ext cx="14094600" cy="964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2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2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2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2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2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43" name="Google Shape;1643;p50"/>
          <p:cNvGrpSpPr/>
          <p:nvPr/>
        </p:nvGrpSpPr>
        <p:grpSpPr>
          <a:xfrm>
            <a:off x="10312156" y="6171472"/>
            <a:ext cx="948588" cy="1102582"/>
            <a:chOff x="4727025" y="1332775"/>
            <a:chExt cx="59900" cy="69625"/>
          </a:xfrm>
        </p:grpSpPr>
        <p:sp>
          <p:nvSpPr>
            <p:cNvPr id="1644" name="Google Shape;1644;p50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0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0"/>
          <p:cNvGrpSpPr/>
          <p:nvPr/>
        </p:nvGrpSpPr>
        <p:grpSpPr>
          <a:xfrm>
            <a:off x="11539469" y="4628679"/>
            <a:ext cx="1111305" cy="1114063"/>
            <a:chOff x="4820425" y="1329900"/>
            <a:chExt cx="70175" cy="70350"/>
          </a:xfrm>
        </p:grpSpPr>
        <p:sp>
          <p:nvSpPr>
            <p:cNvPr id="1647" name="Google Shape;1647;p50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0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0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0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1" name="Google Shape;1651;p50"/>
          <p:cNvGrpSpPr/>
          <p:nvPr/>
        </p:nvGrpSpPr>
        <p:grpSpPr>
          <a:xfrm>
            <a:off x="12792206" y="4637690"/>
            <a:ext cx="1165148" cy="1067742"/>
            <a:chOff x="4903200" y="1331525"/>
            <a:chExt cx="73575" cy="67425"/>
          </a:xfrm>
        </p:grpSpPr>
        <p:sp>
          <p:nvSpPr>
            <p:cNvPr id="1652" name="Google Shape;1652;p50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0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" name="Google Shape;1654;p50"/>
          <p:cNvGrpSpPr/>
          <p:nvPr/>
        </p:nvGrpSpPr>
        <p:grpSpPr>
          <a:xfrm>
            <a:off x="11511162" y="6157418"/>
            <a:ext cx="1167920" cy="1130690"/>
            <a:chOff x="4815575" y="1416800"/>
            <a:chExt cx="73750" cy="71400"/>
          </a:xfrm>
        </p:grpSpPr>
        <p:sp>
          <p:nvSpPr>
            <p:cNvPr id="1655" name="Google Shape;1655;p50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0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0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8" name="Google Shape;1658;p50"/>
          <p:cNvGrpSpPr/>
          <p:nvPr/>
        </p:nvGrpSpPr>
        <p:grpSpPr>
          <a:xfrm>
            <a:off x="12780725" y="6217792"/>
            <a:ext cx="1179797" cy="1009941"/>
            <a:chOff x="4902475" y="1418875"/>
            <a:chExt cx="74500" cy="63775"/>
          </a:xfrm>
        </p:grpSpPr>
        <p:sp>
          <p:nvSpPr>
            <p:cNvPr id="1659" name="Google Shape;1659;p50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0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0"/>
          <p:cNvGrpSpPr/>
          <p:nvPr/>
        </p:nvGrpSpPr>
        <p:grpSpPr>
          <a:xfrm>
            <a:off x="11531155" y="7652000"/>
            <a:ext cx="1127933" cy="1134254"/>
            <a:chOff x="4818100" y="1507675"/>
            <a:chExt cx="71225" cy="71625"/>
          </a:xfrm>
        </p:grpSpPr>
        <p:sp>
          <p:nvSpPr>
            <p:cNvPr id="1662" name="Google Shape;1662;p50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0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0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0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6" name="Google Shape;1666;p50"/>
          <p:cNvGrpSpPr/>
          <p:nvPr/>
        </p:nvGrpSpPr>
        <p:grpSpPr>
          <a:xfrm>
            <a:off x="10158149" y="7658921"/>
            <a:ext cx="1256602" cy="1177011"/>
            <a:chOff x="4721450" y="1509475"/>
            <a:chExt cx="79350" cy="74325"/>
          </a:xfrm>
        </p:grpSpPr>
        <p:sp>
          <p:nvSpPr>
            <p:cNvPr id="1667" name="Google Shape;1667;p50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0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0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0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1" name="Google Shape;1671;p50"/>
          <p:cNvGrpSpPr/>
          <p:nvPr/>
        </p:nvGrpSpPr>
        <p:grpSpPr>
          <a:xfrm>
            <a:off x="12849216" y="7628055"/>
            <a:ext cx="1114077" cy="1125544"/>
            <a:chOff x="4906800" y="1507500"/>
            <a:chExt cx="70350" cy="71075"/>
          </a:xfrm>
        </p:grpSpPr>
        <p:sp>
          <p:nvSpPr>
            <p:cNvPr id="1672" name="Google Shape;1672;p50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0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0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0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0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7" name="Google Shape;1677;p50"/>
          <p:cNvGrpSpPr/>
          <p:nvPr/>
        </p:nvGrpSpPr>
        <p:grpSpPr>
          <a:xfrm>
            <a:off x="8924432" y="4681927"/>
            <a:ext cx="1035867" cy="1035867"/>
            <a:chOff x="3736598" y="2170606"/>
            <a:chExt cx="404889" cy="404889"/>
          </a:xfrm>
        </p:grpSpPr>
        <p:sp>
          <p:nvSpPr>
            <p:cNvPr id="1678" name="Google Shape;1678;p50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0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0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0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2" name="Google Shape;1682;p50"/>
          <p:cNvGrpSpPr/>
          <p:nvPr/>
        </p:nvGrpSpPr>
        <p:grpSpPr>
          <a:xfrm>
            <a:off x="7458555" y="4682121"/>
            <a:ext cx="1173973" cy="1035479"/>
            <a:chOff x="3161917" y="2170682"/>
            <a:chExt cx="458870" cy="404737"/>
          </a:xfrm>
        </p:grpSpPr>
        <p:sp>
          <p:nvSpPr>
            <p:cNvPr id="1683" name="Google Shape;1683;p50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0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0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6" name="Google Shape;1686;p50"/>
          <p:cNvGrpSpPr/>
          <p:nvPr/>
        </p:nvGrpSpPr>
        <p:grpSpPr>
          <a:xfrm>
            <a:off x="7504597" y="6204800"/>
            <a:ext cx="1081887" cy="1035925"/>
            <a:chOff x="3179914" y="2889488"/>
            <a:chExt cx="422876" cy="404911"/>
          </a:xfrm>
        </p:grpSpPr>
        <p:sp>
          <p:nvSpPr>
            <p:cNvPr id="1687" name="Google Shape;1687;p50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0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0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0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0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0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3" name="Google Shape;1693;p50"/>
          <p:cNvGrpSpPr/>
          <p:nvPr/>
        </p:nvGrpSpPr>
        <p:grpSpPr>
          <a:xfrm>
            <a:off x="8906186" y="6204716"/>
            <a:ext cx="1072360" cy="1036094"/>
            <a:chOff x="3729467" y="2889422"/>
            <a:chExt cx="419153" cy="404977"/>
          </a:xfrm>
        </p:grpSpPr>
        <p:sp>
          <p:nvSpPr>
            <p:cNvPr id="1694" name="Google Shape;1694;p50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0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0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0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0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0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0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50"/>
          <p:cNvGrpSpPr/>
          <p:nvPr/>
        </p:nvGrpSpPr>
        <p:grpSpPr>
          <a:xfrm>
            <a:off x="3980253" y="6891575"/>
            <a:ext cx="1930703" cy="269221"/>
            <a:chOff x="4411970" y="2962952"/>
            <a:chExt cx="706544" cy="104212"/>
          </a:xfrm>
        </p:grpSpPr>
        <p:sp>
          <p:nvSpPr>
            <p:cNvPr id="1702" name="Google Shape;1702;p50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0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0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0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6" name="Google Shape;1706;p50"/>
          <p:cNvGrpSpPr/>
          <p:nvPr/>
        </p:nvGrpSpPr>
        <p:grpSpPr>
          <a:xfrm>
            <a:off x="3980253" y="6082154"/>
            <a:ext cx="1920316" cy="578343"/>
            <a:chOff x="4411970" y="2726085"/>
            <a:chExt cx="643107" cy="193659"/>
          </a:xfrm>
        </p:grpSpPr>
        <p:sp>
          <p:nvSpPr>
            <p:cNvPr id="1707" name="Google Shape;1707;p50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0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0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0" name="Google Shape;1710;p50"/>
          <p:cNvGrpSpPr/>
          <p:nvPr/>
        </p:nvGrpSpPr>
        <p:grpSpPr>
          <a:xfrm>
            <a:off x="1997248" y="6590799"/>
            <a:ext cx="1623007" cy="505168"/>
            <a:chOff x="4411970" y="4340222"/>
            <a:chExt cx="779467" cy="242683"/>
          </a:xfrm>
        </p:grpSpPr>
        <p:sp>
          <p:nvSpPr>
            <p:cNvPr id="1711" name="Google Shape;1711;p50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0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0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" name="Google Shape;1714;p50"/>
          <p:cNvGrpSpPr/>
          <p:nvPr/>
        </p:nvGrpSpPr>
        <p:grpSpPr>
          <a:xfrm>
            <a:off x="3980253" y="5418616"/>
            <a:ext cx="1930320" cy="432460"/>
            <a:chOff x="4411970" y="2468674"/>
            <a:chExt cx="747317" cy="167425"/>
          </a:xfrm>
        </p:grpSpPr>
        <p:sp>
          <p:nvSpPr>
            <p:cNvPr id="1715" name="Google Shape;1715;p50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0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7" name="Google Shape;1717;p50"/>
          <p:cNvSpPr/>
          <p:nvPr/>
        </p:nvSpPr>
        <p:spPr>
          <a:xfrm>
            <a:off x="1993748" y="6028177"/>
            <a:ext cx="1621235" cy="385965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8" name="Google Shape;1718;p50"/>
          <p:cNvGrpSpPr/>
          <p:nvPr/>
        </p:nvGrpSpPr>
        <p:grpSpPr>
          <a:xfrm>
            <a:off x="1995384" y="4669374"/>
            <a:ext cx="3918083" cy="417567"/>
            <a:chOff x="6336019" y="3733725"/>
            <a:chExt cx="2566206" cy="351310"/>
          </a:xfrm>
        </p:grpSpPr>
        <p:sp>
          <p:nvSpPr>
            <p:cNvPr id="1719" name="Google Shape;1719;p50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720" name="Google Shape;1720;p50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0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0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0"/>
          <p:cNvGrpSpPr/>
          <p:nvPr/>
        </p:nvGrpSpPr>
        <p:grpSpPr>
          <a:xfrm>
            <a:off x="3980253" y="7901205"/>
            <a:ext cx="1893101" cy="306400"/>
            <a:chOff x="4404545" y="3301592"/>
            <a:chExt cx="782403" cy="129272"/>
          </a:xfrm>
        </p:grpSpPr>
        <p:sp>
          <p:nvSpPr>
            <p:cNvPr id="1724" name="Google Shape;1724;p50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0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6" name="Google Shape;1726;p50"/>
          <p:cNvGrpSpPr/>
          <p:nvPr/>
        </p:nvGrpSpPr>
        <p:grpSpPr>
          <a:xfrm>
            <a:off x="3980253" y="7391874"/>
            <a:ext cx="1924514" cy="278253"/>
            <a:chOff x="4411970" y="3131459"/>
            <a:chExt cx="710520" cy="117397"/>
          </a:xfrm>
        </p:grpSpPr>
        <p:sp>
          <p:nvSpPr>
            <p:cNvPr id="1727" name="Google Shape;1727;p50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0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29" name="Google Shape;1729;p50"/>
          <p:cNvSpPr/>
          <p:nvPr/>
        </p:nvSpPr>
        <p:spPr>
          <a:xfrm>
            <a:off x="3980253" y="8438682"/>
            <a:ext cx="1920600" cy="306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0" name="Google Shape;1730;p50"/>
          <p:cNvGrpSpPr/>
          <p:nvPr/>
        </p:nvGrpSpPr>
        <p:grpSpPr>
          <a:xfrm>
            <a:off x="1980542" y="7243207"/>
            <a:ext cx="1647676" cy="917975"/>
            <a:chOff x="4411970" y="1801825"/>
            <a:chExt cx="734586" cy="409262"/>
          </a:xfrm>
        </p:grpSpPr>
        <p:sp>
          <p:nvSpPr>
            <p:cNvPr id="1731" name="Google Shape;1731;p50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0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50"/>
          <p:cNvGrpSpPr/>
          <p:nvPr/>
        </p:nvGrpSpPr>
        <p:grpSpPr>
          <a:xfrm>
            <a:off x="6190485" y="4678347"/>
            <a:ext cx="1043028" cy="1043028"/>
            <a:chOff x="5681300" y="2527788"/>
            <a:chExt cx="805800" cy="805800"/>
          </a:xfrm>
        </p:grpSpPr>
        <p:sp>
          <p:nvSpPr>
            <p:cNvPr id="1734" name="Google Shape;1734;p50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0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6" name="Google Shape;1736;p50"/>
          <p:cNvGrpSpPr/>
          <p:nvPr/>
        </p:nvGrpSpPr>
        <p:grpSpPr>
          <a:xfrm>
            <a:off x="6178966" y="6189730"/>
            <a:ext cx="1066067" cy="1066067"/>
            <a:chOff x="4049800" y="640400"/>
            <a:chExt cx="858900" cy="858900"/>
          </a:xfrm>
        </p:grpSpPr>
        <p:sp>
          <p:nvSpPr>
            <p:cNvPr id="1737" name="Google Shape;1737;p5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738" name="Google Shape;1738;p5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1739" name="Google Shape;1739;p50"/>
          <p:cNvGrpSpPr/>
          <p:nvPr/>
        </p:nvGrpSpPr>
        <p:grpSpPr>
          <a:xfrm>
            <a:off x="6029932" y="7545085"/>
            <a:ext cx="1364135" cy="1364135"/>
            <a:chOff x="5080188" y="927900"/>
            <a:chExt cx="961200" cy="961200"/>
          </a:xfrm>
        </p:grpSpPr>
        <p:sp>
          <p:nvSpPr>
            <p:cNvPr id="1740" name="Google Shape;1740;p50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0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0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0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0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0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0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0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8" name="Google Shape;1748;p50"/>
          <p:cNvGrpSpPr/>
          <p:nvPr/>
        </p:nvGrpSpPr>
        <p:grpSpPr>
          <a:xfrm>
            <a:off x="8956930" y="7738469"/>
            <a:ext cx="1011299" cy="1008013"/>
            <a:chOff x="6039282" y="1042577"/>
            <a:chExt cx="734315" cy="731929"/>
          </a:xfrm>
        </p:grpSpPr>
        <p:sp>
          <p:nvSpPr>
            <p:cNvPr id="1749" name="Google Shape;1749;p50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0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0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0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753" name="Google Shape;1753;p50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0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0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0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0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0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0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0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0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0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0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0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0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0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0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0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0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0" name="Google Shape;1770;p50"/>
          <p:cNvGrpSpPr/>
          <p:nvPr/>
        </p:nvGrpSpPr>
        <p:grpSpPr>
          <a:xfrm>
            <a:off x="10182134" y="4597724"/>
            <a:ext cx="1135488" cy="1204273"/>
            <a:chOff x="1825800" y="1651625"/>
            <a:chExt cx="539989" cy="571775"/>
          </a:xfrm>
        </p:grpSpPr>
        <p:sp>
          <p:nvSpPr>
            <p:cNvPr id="1771" name="Google Shape;1771;p50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0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0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0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5" name="Google Shape;1775;p50"/>
          <p:cNvGrpSpPr/>
          <p:nvPr/>
        </p:nvGrpSpPr>
        <p:grpSpPr>
          <a:xfrm>
            <a:off x="7531990" y="7711158"/>
            <a:ext cx="1016246" cy="1015911"/>
            <a:chOff x="1897577" y="2802432"/>
            <a:chExt cx="492176" cy="492014"/>
          </a:xfrm>
        </p:grpSpPr>
        <p:sp>
          <p:nvSpPr>
            <p:cNvPr id="1776" name="Google Shape;1776;p50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0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0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0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0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0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0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0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0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0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8" name="Google Shape;1788;p50"/>
          <p:cNvGrpSpPr/>
          <p:nvPr/>
        </p:nvGrpSpPr>
        <p:grpSpPr>
          <a:xfrm>
            <a:off x="1995051" y="8338246"/>
            <a:ext cx="1618454" cy="401685"/>
            <a:chOff x="2013045" y="4813233"/>
            <a:chExt cx="921986" cy="228854"/>
          </a:xfrm>
        </p:grpSpPr>
        <p:sp>
          <p:nvSpPr>
            <p:cNvPr id="1789" name="Google Shape;1789;p50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0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1" name="Google Shape;1791;p50"/>
          <p:cNvGrpSpPr/>
          <p:nvPr/>
        </p:nvGrpSpPr>
        <p:grpSpPr>
          <a:xfrm>
            <a:off x="2011970" y="5312007"/>
            <a:ext cx="1584843" cy="539882"/>
            <a:chOff x="1046767" y="4756633"/>
            <a:chExt cx="859646" cy="292841"/>
          </a:xfrm>
        </p:grpSpPr>
        <p:sp>
          <p:nvSpPr>
            <p:cNvPr id="1792" name="Google Shape;1792;p50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0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0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5" name="Google Shape;1795;p50"/>
          <p:cNvSpPr/>
          <p:nvPr/>
        </p:nvSpPr>
        <p:spPr>
          <a:xfrm>
            <a:off x="14879477" y="4701344"/>
            <a:ext cx="370820" cy="188013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" name="Google Shape;1796;p50"/>
          <p:cNvSpPr/>
          <p:nvPr/>
        </p:nvSpPr>
        <p:spPr>
          <a:xfrm>
            <a:off x="14278385" y="4666150"/>
            <a:ext cx="343541" cy="258396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7" name="Google Shape;1797;p50"/>
          <p:cNvSpPr/>
          <p:nvPr/>
        </p:nvSpPr>
        <p:spPr>
          <a:xfrm>
            <a:off x="15522963" y="4679058"/>
            <a:ext cx="335626" cy="233555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50"/>
          <p:cNvSpPr/>
          <p:nvPr/>
        </p:nvSpPr>
        <p:spPr>
          <a:xfrm>
            <a:off x="16112373" y="4666150"/>
            <a:ext cx="327710" cy="258396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9" name="Google Shape;1799;p50"/>
          <p:cNvGrpSpPr/>
          <p:nvPr/>
        </p:nvGrpSpPr>
        <p:grpSpPr>
          <a:xfrm>
            <a:off x="14283683" y="5101124"/>
            <a:ext cx="332947" cy="282993"/>
            <a:chOff x="4660325" y="1866850"/>
            <a:chExt cx="68350" cy="58100"/>
          </a:xfrm>
        </p:grpSpPr>
        <p:sp>
          <p:nvSpPr>
            <p:cNvPr id="1800" name="Google Shape;1800;p5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2" name="Google Shape;1802;p50"/>
          <p:cNvGrpSpPr/>
          <p:nvPr/>
        </p:nvGrpSpPr>
        <p:grpSpPr>
          <a:xfrm>
            <a:off x="14902372" y="5152572"/>
            <a:ext cx="325031" cy="180098"/>
            <a:chOff x="4791775" y="1877500"/>
            <a:chExt cx="66725" cy="36975"/>
          </a:xfrm>
        </p:grpSpPr>
        <p:sp>
          <p:nvSpPr>
            <p:cNvPr id="1803" name="Google Shape;1803;p50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0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5" name="Google Shape;1805;p50"/>
          <p:cNvGrpSpPr/>
          <p:nvPr/>
        </p:nvGrpSpPr>
        <p:grpSpPr>
          <a:xfrm>
            <a:off x="15545797" y="5152572"/>
            <a:ext cx="289958" cy="180098"/>
            <a:chOff x="4923925" y="1877500"/>
            <a:chExt cx="59525" cy="36975"/>
          </a:xfrm>
        </p:grpSpPr>
        <p:sp>
          <p:nvSpPr>
            <p:cNvPr id="1806" name="Google Shape;1806;p50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0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8" name="Google Shape;1808;p50"/>
          <p:cNvGrpSpPr/>
          <p:nvPr/>
        </p:nvGrpSpPr>
        <p:grpSpPr>
          <a:xfrm>
            <a:off x="16134781" y="5116954"/>
            <a:ext cx="282895" cy="251333"/>
            <a:chOff x="5058450" y="1870100"/>
            <a:chExt cx="58075" cy="51600"/>
          </a:xfrm>
        </p:grpSpPr>
        <p:sp>
          <p:nvSpPr>
            <p:cNvPr id="1809" name="Google Shape;1809;p50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0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0"/>
          <p:cNvGrpSpPr/>
          <p:nvPr/>
        </p:nvGrpSpPr>
        <p:grpSpPr>
          <a:xfrm>
            <a:off x="14963810" y="5961770"/>
            <a:ext cx="202155" cy="215289"/>
            <a:chOff x="4811425" y="2065025"/>
            <a:chExt cx="41500" cy="44200"/>
          </a:xfrm>
        </p:grpSpPr>
        <p:sp>
          <p:nvSpPr>
            <p:cNvPr id="1812" name="Google Shape;1812;p50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0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4" name="Google Shape;1814;p50"/>
          <p:cNvGrpSpPr/>
          <p:nvPr/>
        </p:nvGrpSpPr>
        <p:grpSpPr>
          <a:xfrm>
            <a:off x="15548685" y="5962196"/>
            <a:ext cx="241733" cy="214437"/>
            <a:chOff x="4929875" y="2065025"/>
            <a:chExt cx="49625" cy="44025"/>
          </a:xfrm>
        </p:grpSpPr>
        <p:sp>
          <p:nvSpPr>
            <p:cNvPr id="1815" name="Google Shape;1815;p50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0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7" name="Google Shape;1817;p50"/>
          <p:cNvGrpSpPr/>
          <p:nvPr/>
        </p:nvGrpSpPr>
        <p:grpSpPr>
          <a:xfrm>
            <a:off x="16206022" y="5968224"/>
            <a:ext cx="140412" cy="202382"/>
            <a:chOff x="5083925" y="2066350"/>
            <a:chExt cx="28825" cy="41550"/>
          </a:xfrm>
        </p:grpSpPr>
        <p:sp>
          <p:nvSpPr>
            <p:cNvPr id="1818" name="Google Shape;1818;p50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0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0" name="Google Shape;1820;p50"/>
          <p:cNvGrpSpPr/>
          <p:nvPr/>
        </p:nvGrpSpPr>
        <p:grpSpPr>
          <a:xfrm>
            <a:off x="14269130" y="5999519"/>
            <a:ext cx="362052" cy="139792"/>
            <a:chOff x="4659775" y="2072775"/>
            <a:chExt cx="74325" cy="28700"/>
          </a:xfrm>
        </p:grpSpPr>
        <p:sp>
          <p:nvSpPr>
            <p:cNvPr id="1821" name="Google Shape;1821;p50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0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0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4" name="Google Shape;1824;p50"/>
          <p:cNvGrpSpPr/>
          <p:nvPr/>
        </p:nvGrpSpPr>
        <p:grpSpPr>
          <a:xfrm>
            <a:off x="16108842" y="5580648"/>
            <a:ext cx="334773" cy="178393"/>
            <a:chOff x="4662475" y="1976500"/>
            <a:chExt cx="68725" cy="36625"/>
          </a:xfrm>
        </p:grpSpPr>
        <p:sp>
          <p:nvSpPr>
            <p:cNvPr id="1825" name="Google Shape;1825;p50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0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0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8" name="Google Shape;1828;p50"/>
          <p:cNvGrpSpPr/>
          <p:nvPr/>
        </p:nvGrpSpPr>
        <p:grpSpPr>
          <a:xfrm>
            <a:off x="15502652" y="5587528"/>
            <a:ext cx="333799" cy="164633"/>
            <a:chOff x="4920150" y="1977875"/>
            <a:chExt cx="68525" cy="33800"/>
          </a:xfrm>
        </p:grpSpPr>
        <p:sp>
          <p:nvSpPr>
            <p:cNvPr id="1829" name="Google Shape;1829;p50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0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0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2" name="Google Shape;1832;p50"/>
          <p:cNvGrpSpPr/>
          <p:nvPr/>
        </p:nvGrpSpPr>
        <p:grpSpPr>
          <a:xfrm>
            <a:off x="14324966" y="6395364"/>
            <a:ext cx="250380" cy="255717"/>
            <a:chOff x="4676550" y="2160575"/>
            <a:chExt cx="51400" cy="52500"/>
          </a:xfrm>
        </p:grpSpPr>
        <p:sp>
          <p:nvSpPr>
            <p:cNvPr id="1833" name="Google Shape;1833;p50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0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0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6" name="Google Shape;1836;p50"/>
          <p:cNvGrpSpPr/>
          <p:nvPr/>
        </p:nvGrpSpPr>
        <p:grpSpPr>
          <a:xfrm>
            <a:off x="14919482" y="6409429"/>
            <a:ext cx="290811" cy="227588"/>
            <a:chOff x="4768325" y="2163475"/>
            <a:chExt cx="59700" cy="46725"/>
          </a:xfrm>
        </p:grpSpPr>
        <p:sp>
          <p:nvSpPr>
            <p:cNvPr id="1837" name="Google Shape;1837;p50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0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9" name="Google Shape;1839;p50"/>
          <p:cNvSpPr/>
          <p:nvPr/>
        </p:nvSpPr>
        <p:spPr>
          <a:xfrm>
            <a:off x="15583392" y="6392442"/>
            <a:ext cx="172319" cy="261562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50"/>
          <p:cNvSpPr/>
          <p:nvPr/>
        </p:nvSpPr>
        <p:spPr>
          <a:xfrm>
            <a:off x="16128144" y="8406611"/>
            <a:ext cx="296169" cy="325978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50"/>
          <p:cNvSpPr/>
          <p:nvPr/>
        </p:nvSpPr>
        <p:spPr>
          <a:xfrm>
            <a:off x="14331055" y="6863054"/>
            <a:ext cx="238202" cy="326831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50"/>
          <p:cNvSpPr/>
          <p:nvPr/>
        </p:nvSpPr>
        <p:spPr>
          <a:xfrm>
            <a:off x="14266999" y="8438272"/>
            <a:ext cx="366314" cy="262658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50"/>
          <p:cNvSpPr/>
          <p:nvPr/>
        </p:nvSpPr>
        <p:spPr>
          <a:xfrm>
            <a:off x="14301645" y="7401561"/>
            <a:ext cx="297021" cy="225031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50"/>
          <p:cNvSpPr/>
          <p:nvPr/>
        </p:nvSpPr>
        <p:spPr>
          <a:xfrm>
            <a:off x="15569144" y="7365395"/>
            <a:ext cx="200815" cy="297362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5" name="Google Shape;1845;p50"/>
          <p:cNvGrpSpPr/>
          <p:nvPr/>
        </p:nvGrpSpPr>
        <p:grpSpPr>
          <a:xfrm>
            <a:off x="14952119" y="6919616"/>
            <a:ext cx="225537" cy="213706"/>
            <a:chOff x="4768575" y="2253950"/>
            <a:chExt cx="46300" cy="43875"/>
          </a:xfrm>
        </p:grpSpPr>
        <p:sp>
          <p:nvSpPr>
            <p:cNvPr id="1846" name="Google Shape;1846;p50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0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8" name="Google Shape;1848;p50"/>
          <p:cNvGrpSpPr/>
          <p:nvPr/>
        </p:nvGrpSpPr>
        <p:grpSpPr>
          <a:xfrm>
            <a:off x="15551364" y="7897668"/>
            <a:ext cx="236375" cy="292492"/>
            <a:chOff x="4960900" y="2433225"/>
            <a:chExt cx="48525" cy="60050"/>
          </a:xfrm>
        </p:grpSpPr>
        <p:sp>
          <p:nvSpPr>
            <p:cNvPr id="1849" name="Google Shape;1849;p50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0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1" name="Google Shape;1851;p50"/>
          <p:cNvGrpSpPr/>
          <p:nvPr/>
        </p:nvGrpSpPr>
        <p:grpSpPr>
          <a:xfrm>
            <a:off x="14928493" y="8425790"/>
            <a:ext cx="272787" cy="287621"/>
            <a:chOff x="4854075" y="2527625"/>
            <a:chExt cx="56000" cy="59050"/>
          </a:xfrm>
        </p:grpSpPr>
        <p:sp>
          <p:nvSpPr>
            <p:cNvPr id="1852" name="Google Shape;1852;p50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0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4" name="Google Shape;1854;p50"/>
          <p:cNvSpPr/>
          <p:nvPr/>
        </p:nvSpPr>
        <p:spPr>
          <a:xfrm>
            <a:off x="14958999" y="7911245"/>
            <a:ext cx="211775" cy="265337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5" name="Google Shape;1855;p50"/>
          <p:cNvSpPr/>
          <p:nvPr/>
        </p:nvSpPr>
        <p:spPr>
          <a:xfrm>
            <a:off x="16116331" y="6390554"/>
            <a:ext cx="319794" cy="265337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6" name="Google Shape;1856;p50"/>
          <p:cNvSpPr/>
          <p:nvPr/>
        </p:nvSpPr>
        <p:spPr>
          <a:xfrm>
            <a:off x="14314858" y="7911245"/>
            <a:ext cx="270595" cy="265337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7" name="Google Shape;1857;p50"/>
          <p:cNvGrpSpPr/>
          <p:nvPr/>
        </p:nvGrpSpPr>
        <p:grpSpPr>
          <a:xfrm>
            <a:off x="16176917" y="7353279"/>
            <a:ext cx="198623" cy="321595"/>
            <a:chOff x="5059700" y="2334775"/>
            <a:chExt cx="40775" cy="66025"/>
          </a:xfrm>
        </p:grpSpPr>
        <p:sp>
          <p:nvSpPr>
            <p:cNvPr id="1858" name="Google Shape;1858;p50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0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0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0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0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0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0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0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0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7" name="Google Shape;1867;p50"/>
          <p:cNvGrpSpPr/>
          <p:nvPr/>
        </p:nvGrpSpPr>
        <p:grpSpPr>
          <a:xfrm>
            <a:off x="16091244" y="7883543"/>
            <a:ext cx="369968" cy="320742"/>
            <a:chOff x="5037700" y="2430325"/>
            <a:chExt cx="75950" cy="65850"/>
          </a:xfrm>
        </p:grpSpPr>
        <p:sp>
          <p:nvSpPr>
            <p:cNvPr id="1868" name="Google Shape;1868;p50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0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" name="Google Shape;1870;p50"/>
          <p:cNvGrpSpPr/>
          <p:nvPr/>
        </p:nvGrpSpPr>
        <p:grpSpPr>
          <a:xfrm>
            <a:off x="14930256" y="7416447"/>
            <a:ext cx="346028" cy="195259"/>
            <a:chOff x="4756975" y="2341800"/>
            <a:chExt cx="91975" cy="51925"/>
          </a:xfrm>
        </p:grpSpPr>
        <p:sp>
          <p:nvSpPr>
            <p:cNvPr id="1871" name="Google Shape;1871;p50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0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0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0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0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0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0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0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0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0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0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0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0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0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0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0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0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0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0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0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1" name="Google Shape;1891;p50"/>
          <p:cNvGrpSpPr/>
          <p:nvPr/>
        </p:nvGrpSpPr>
        <p:grpSpPr>
          <a:xfrm>
            <a:off x="15464130" y="8393839"/>
            <a:ext cx="424993" cy="351522"/>
            <a:chOff x="4943575" y="2516350"/>
            <a:chExt cx="98675" cy="81700"/>
          </a:xfrm>
        </p:grpSpPr>
        <p:sp>
          <p:nvSpPr>
            <p:cNvPr id="1892" name="Google Shape;1892;p50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0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0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0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0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0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0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0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0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0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0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0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0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0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0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0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0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0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0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0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0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0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0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0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0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0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0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0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0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0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0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0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0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0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0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0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0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0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0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0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0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0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0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0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0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0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0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0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0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0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0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0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0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0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0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0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0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0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0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0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0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0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0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0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0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0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0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0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0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0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0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0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0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0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0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0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0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0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0" name="Google Shape;1970;p50"/>
          <p:cNvSpPr/>
          <p:nvPr/>
        </p:nvSpPr>
        <p:spPr>
          <a:xfrm>
            <a:off x="15495215" y="6852133"/>
            <a:ext cx="348673" cy="348673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1" name="Google Shape;1971;p50"/>
          <p:cNvSpPr/>
          <p:nvPr/>
        </p:nvSpPr>
        <p:spPr>
          <a:xfrm>
            <a:off x="16127728" y="6909769"/>
            <a:ext cx="297000" cy="2334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" name="Google Shape;1972;p50"/>
          <p:cNvSpPr/>
          <p:nvPr/>
        </p:nvSpPr>
        <p:spPr>
          <a:xfrm>
            <a:off x="14331956" y="5551644"/>
            <a:ext cx="236400" cy="236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3" name="Google Shape;1973;p50"/>
          <p:cNvSpPr/>
          <p:nvPr/>
        </p:nvSpPr>
        <p:spPr>
          <a:xfrm flipH="1">
            <a:off x="14946687" y="5551644"/>
            <a:ext cx="236400" cy="236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8" name="Google Shape;1978;p51"/>
          <p:cNvGrpSpPr/>
          <p:nvPr/>
        </p:nvGrpSpPr>
        <p:grpSpPr>
          <a:xfrm>
            <a:off x="7285902" y="2353480"/>
            <a:ext cx="4156365" cy="2733115"/>
            <a:chOff x="235800" y="830650"/>
            <a:chExt cx="6978450" cy="4588844"/>
          </a:xfrm>
        </p:grpSpPr>
        <p:sp>
          <p:nvSpPr>
            <p:cNvPr id="1979" name="Google Shape;1979;p51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980" name="Google Shape;1980;p51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1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982" name="Google Shape;1982;p51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1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1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5" name="Google Shape;1985;p51"/>
          <p:cNvGrpSpPr/>
          <p:nvPr/>
        </p:nvGrpSpPr>
        <p:grpSpPr>
          <a:xfrm>
            <a:off x="1476908" y="6015685"/>
            <a:ext cx="5245751" cy="2667081"/>
            <a:chOff x="238125" y="1038125"/>
            <a:chExt cx="7146800" cy="3633625"/>
          </a:xfrm>
        </p:grpSpPr>
        <p:sp>
          <p:nvSpPr>
            <p:cNvPr id="1986" name="Google Shape;1986;p51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1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1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1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1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1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1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1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1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1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1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1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1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1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1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1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1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1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1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1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1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1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1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1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1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1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1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1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1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1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1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1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1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1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1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1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1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1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1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1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1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1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1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1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1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1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1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1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1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1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1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1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1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1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1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1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1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1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1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1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1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1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1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1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1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1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1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1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1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1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1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1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1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1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1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1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1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1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1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1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1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1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1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1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1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1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1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1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1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1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1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1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1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1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1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1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1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1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1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1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1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1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1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1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1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1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1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1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1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1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1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1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1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1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1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1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1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1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1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1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1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1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1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1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1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1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1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1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1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1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1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1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1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1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1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1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1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1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1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1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1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1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1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1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1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1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1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1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1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1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1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1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1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1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1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1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1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1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1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1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1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1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1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1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1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1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1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1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1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1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1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1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1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1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1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1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1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1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1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1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1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1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1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1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1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1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1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1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1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1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1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1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1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1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1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1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1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1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1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1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1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1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1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1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1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1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1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1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1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1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1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1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1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1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1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1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1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1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1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1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1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1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1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1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1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1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1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1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1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1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1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1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1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1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1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1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1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1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1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1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1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1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1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1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1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1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1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1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1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1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1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1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1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1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1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1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1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1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1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1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1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1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1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1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1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1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1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1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1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1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1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1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1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1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1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1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1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1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1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1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1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1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1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1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1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1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1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1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1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1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1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1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1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1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1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1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1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1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1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1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1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1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1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1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1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1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1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1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1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1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1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1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1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1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1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1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1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1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1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1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1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1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1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1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1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1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1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1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1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1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1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1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1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1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1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1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1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1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1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1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1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1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1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1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1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1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1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1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1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1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1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1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1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1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1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1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1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1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1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1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1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1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1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1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1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1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1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1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1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1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1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1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1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1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1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1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1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1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1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1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1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1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1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1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1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1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1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1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1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1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1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1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1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1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1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1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1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1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1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1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1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1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1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1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1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1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1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1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1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1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1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1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1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1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1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1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1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1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1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1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1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1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1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1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1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1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1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1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1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1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1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1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1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1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1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1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1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1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1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1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1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1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1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1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1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1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1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1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1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1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1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1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1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1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1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1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1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1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1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1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1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1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1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1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1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1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1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1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1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1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1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1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1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1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1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1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1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1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1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1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1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1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1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1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1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1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1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1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1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1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1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1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1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1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1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1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1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1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1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1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1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1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1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1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1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1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1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1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1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1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1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1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1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1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1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1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1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1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1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1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1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1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1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1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1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1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1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1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1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1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1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1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1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1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1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1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1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1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1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1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1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1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1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1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1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1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1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1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1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1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1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1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1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1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1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1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1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1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1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1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1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1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1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1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1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1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1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1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1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1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1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1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1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1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1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1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1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1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1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1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1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1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1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1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1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1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1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1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1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1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1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1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1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1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1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1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1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1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1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1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1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1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1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1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1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1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1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1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1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1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1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1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1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1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1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1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1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1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1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1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1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1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1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1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1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1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1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1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1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1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1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1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1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1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1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1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1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1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1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1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1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1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1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1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1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1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1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1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1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1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1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1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1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1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1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1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1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1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1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1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1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1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1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1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1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1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1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1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1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1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1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1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1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1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1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1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1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1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1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1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1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1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1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1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1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1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1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1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1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1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1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1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1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1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1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1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1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1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1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1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1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1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1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1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1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1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1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1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1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1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1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1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1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1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1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1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1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1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1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1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1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1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1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1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1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1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1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1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1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1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1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1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1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1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1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1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1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1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1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1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1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1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1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1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1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1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1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1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1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1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1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1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1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1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1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1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1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1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1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1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1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1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1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1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1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1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1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1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1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1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1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1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1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1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1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1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1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1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1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1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1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1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1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1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1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1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1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1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1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1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1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1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1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1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1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1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1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1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1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1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1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1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1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1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1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1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1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1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1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1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1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1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1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1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1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1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1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1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1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1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1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1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1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1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1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1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1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1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1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1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1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1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1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1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1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1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1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1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1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1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1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1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1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1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1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1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1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1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1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1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1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1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1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1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1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1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1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1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1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1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1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1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1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1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1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1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1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1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1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1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1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1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1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1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1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1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1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1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1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1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1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1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1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1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1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1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1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1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1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1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1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1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1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1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1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1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1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1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1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1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1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1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1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1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1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1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1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1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1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1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1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1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1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1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1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1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1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1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1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1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1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1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1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1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1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1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1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1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1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1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1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1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1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1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1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1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1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1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1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1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1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1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1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1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1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1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1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1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1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1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1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1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1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1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1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1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1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1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1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1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1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1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1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1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1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1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1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1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1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1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1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1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1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1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1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1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1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1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1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1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1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1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1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1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1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1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1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1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1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1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1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1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1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1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1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1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1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1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1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1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1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1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1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1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1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1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1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1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1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1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1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1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1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1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1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1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1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1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1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1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1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1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1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1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1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1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1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1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1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1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1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1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1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1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1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1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1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1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1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1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1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1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1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1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1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1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1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1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1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1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1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1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1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1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1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1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1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1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1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1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1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1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1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1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1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1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1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1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1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1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1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1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1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1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1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1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1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1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1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1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1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1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1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1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1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1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1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1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1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1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1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1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1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1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1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1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1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1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1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1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1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1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1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1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1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1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1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1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1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1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1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1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1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1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1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1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1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1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1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1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1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1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1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1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8" name="Google Shape;3558;p51"/>
          <p:cNvGrpSpPr/>
          <p:nvPr/>
        </p:nvGrpSpPr>
        <p:grpSpPr>
          <a:xfrm>
            <a:off x="11922621" y="2462271"/>
            <a:ext cx="4871921" cy="2595450"/>
            <a:chOff x="233350" y="949250"/>
            <a:chExt cx="7137300" cy="3802300"/>
          </a:xfrm>
        </p:grpSpPr>
        <p:sp>
          <p:nvSpPr>
            <p:cNvPr id="3559" name="Google Shape;3559;p51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1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1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1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1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1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1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1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1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1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1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1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1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1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1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1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1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1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1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1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1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1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1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1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1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1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1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1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1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1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1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1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1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1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1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1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1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1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1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1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1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1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1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51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1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1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51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1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1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51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0" name="Google Shape;3610;p51"/>
          <p:cNvGrpSpPr/>
          <p:nvPr/>
        </p:nvGrpSpPr>
        <p:grpSpPr>
          <a:xfrm>
            <a:off x="15428869" y="6389451"/>
            <a:ext cx="208461" cy="640681"/>
            <a:chOff x="7564426" y="3224343"/>
            <a:chExt cx="119985" cy="368801"/>
          </a:xfrm>
        </p:grpSpPr>
        <p:sp>
          <p:nvSpPr>
            <p:cNvPr id="3611" name="Google Shape;3611;p51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1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3" name="Google Shape;3613;p51"/>
          <p:cNvGrpSpPr/>
          <p:nvPr/>
        </p:nvGrpSpPr>
        <p:grpSpPr>
          <a:xfrm>
            <a:off x="14827846" y="6377654"/>
            <a:ext cx="378977" cy="664264"/>
            <a:chOff x="8370831" y="3202002"/>
            <a:chExt cx="218129" cy="382376"/>
          </a:xfrm>
        </p:grpSpPr>
        <p:sp>
          <p:nvSpPr>
            <p:cNvPr id="3614" name="Google Shape;3614;p51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51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6" name="Google Shape;3616;p51"/>
          <p:cNvGrpSpPr/>
          <p:nvPr/>
        </p:nvGrpSpPr>
        <p:grpSpPr>
          <a:xfrm>
            <a:off x="16274625" y="7199918"/>
            <a:ext cx="618859" cy="534000"/>
            <a:chOff x="6742064" y="3750480"/>
            <a:chExt cx="399315" cy="344560"/>
          </a:xfrm>
        </p:grpSpPr>
        <p:sp>
          <p:nvSpPr>
            <p:cNvPr id="3617" name="Google Shape;3617;p51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1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9" name="Google Shape;3619;p51"/>
          <p:cNvGrpSpPr/>
          <p:nvPr/>
        </p:nvGrpSpPr>
        <p:grpSpPr>
          <a:xfrm>
            <a:off x="15352663" y="7902013"/>
            <a:ext cx="360874" cy="563216"/>
            <a:chOff x="7248525" y="3739696"/>
            <a:chExt cx="230531" cy="359790"/>
          </a:xfrm>
        </p:grpSpPr>
        <p:sp>
          <p:nvSpPr>
            <p:cNvPr id="3620" name="Google Shape;3620;p51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1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2" name="Google Shape;3622;p51"/>
          <p:cNvGrpSpPr/>
          <p:nvPr/>
        </p:nvGrpSpPr>
        <p:grpSpPr>
          <a:xfrm>
            <a:off x="15844501" y="7188461"/>
            <a:ext cx="325792" cy="557419"/>
            <a:chOff x="7601242" y="3729267"/>
            <a:chExt cx="222566" cy="380803"/>
          </a:xfrm>
        </p:grpSpPr>
        <p:sp>
          <p:nvSpPr>
            <p:cNvPr id="3623" name="Google Shape;3623;p51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1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5" name="Google Shape;3625;p51"/>
          <p:cNvSpPr/>
          <p:nvPr/>
        </p:nvSpPr>
        <p:spPr>
          <a:xfrm>
            <a:off x="15776554" y="6413175"/>
            <a:ext cx="461688" cy="593150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26" name="Google Shape;3626;p51"/>
          <p:cNvGrpSpPr/>
          <p:nvPr/>
        </p:nvGrpSpPr>
        <p:grpSpPr>
          <a:xfrm>
            <a:off x="14823792" y="7190742"/>
            <a:ext cx="387085" cy="551980"/>
            <a:chOff x="8304647" y="3738687"/>
            <a:chExt cx="225076" cy="320956"/>
          </a:xfrm>
        </p:grpSpPr>
        <p:sp>
          <p:nvSpPr>
            <p:cNvPr id="3627" name="Google Shape;3627;p51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1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0" name="Google Shape;3630;p51"/>
          <p:cNvGrpSpPr/>
          <p:nvPr/>
        </p:nvGrpSpPr>
        <p:grpSpPr>
          <a:xfrm>
            <a:off x="15368777" y="7190742"/>
            <a:ext cx="356983" cy="551980"/>
            <a:chOff x="8615101" y="3738687"/>
            <a:chExt cx="207573" cy="320956"/>
          </a:xfrm>
        </p:grpSpPr>
        <p:sp>
          <p:nvSpPr>
            <p:cNvPr id="3631" name="Google Shape;3631;p51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51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34" name="Google Shape;3634;p51"/>
          <p:cNvSpPr/>
          <p:nvPr/>
        </p:nvSpPr>
        <p:spPr>
          <a:xfrm>
            <a:off x="16361657" y="6370508"/>
            <a:ext cx="444795" cy="577387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grpSp>
        <p:nvGrpSpPr>
          <p:cNvPr id="3635" name="Google Shape;3635;p51"/>
          <p:cNvGrpSpPr/>
          <p:nvPr/>
        </p:nvGrpSpPr>
        <p:grpSpPr>
          <a:xfrm>
            <a:off x="15819840" y="7996063"/>
            <a:ext cx="375115" cy="375115"/>
            <a:chOff x="8565775" y="671075"/>
            <a:chExt cx="441000" cy="441000"/>
          </a:xfrm>
        </p:grpSpPr>
        <p:sp>
          <p:nvSpPr>
            <p:cNvPr id="3636" name="Google Shape;3636;p51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51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38" name="Google Shape;3638;p51"/>
          <p:cNvSpPr/>
          <p:nvPr/>
        </p:nvSpPr>
        <p:spPr>
          <a:xfrm>
            <a:off x="16390372" y="7987904"/>
            <a:ext cx="387365" cy="391433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9" name="Google Shape;3639;p51"/>
          <p:cNvSpPr/>
          <p:nvPr/>
        </p:nvSpPr>
        <p:spPr>
          <a:xfrm flipH="1">
            <a:off x="14838746" y="7920815"/>
            <a:ext cx="357177" cy="525610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40" name="Google Shape;3640;p51"/>
          <p:cNvGrpSpPr/>
          <p:nvPr/>
        </p:nvGrpSpPr>
        <p:grpSpPr>
          <a:xfrm>
            <a:off x="12128785" y="6141114"/>
            <a:ext cx="1175730" cy="1035462"/>
            <a:chOff x="6000718" y="3070557"/>
            <a:chExt cx="587865" cy="517731"/>
          </a:xfrm>
        </p:grpSpPr>
        <p:sp>
          <p:nvSpPr>
            <p:cNvPr id="3641" name="Google Shape;3641;p51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1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1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1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1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51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51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51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51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51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1" name="Google Shape;3651;p51"/>
          <p:cNvGrpSpPr/>
          <p:nvPr/>
        </p:nvGrpSpPr>
        <p:grpSpPr>
          <a:xfrm>
            <a:off x="12158395" y="7428435"/>
            <a:ext cx="1115329" cy="1032775"/>
            <a:chOff x="6015523" y="3714217"/>
            <a:chExt cx="557665" cy="516387"/>
          </a:xfrm>
        </p:grpSpPr>
        <p:grpSp>
          <p:nvGrpSpPr>
            <p:cNvPr id="3652" name="Google Shape;3652;p51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53" name="Google Shape;3653;p51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51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51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51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51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51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51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51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51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51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3" name="Google Shape;3663;p51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4" name="Google Shape;3664;p51"/>
          <p:cNvGrpSpPr/>
          <p:nvPr/>
        </p:nvGrpSpPr>
        <p:grpSpPr>
          <a:xfrm>
            <a:off x="13415957" y="6147256"/>
            <a:ext cx="1152604" cy="1023743"/>
            <a:chOff x="6644304" y="3073628"/>
            <a:chExt cx="576302" cy="511871"/>
          </a:xfrm>
        </p:grpSpPr>
        <p:grpSp>
          <p:nvGrpSpPr>
            <p:cNvPr id="3665" name="Google Shape;3665;p51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66" name="Google Shape;3666;p51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67" name="Google Shape;3667;p51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8" name="Google Shape;3668;p51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9" name="Google Shape;3669;p51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0" name="Google Shape;3670;p51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1" name="Google Shape;3671;p51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72" name="Google Shape;3672;p51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51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51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51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76" name="Google Shape;3676;p51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7" name="Google Shape;3677;p51"/>
          <p:cNvGrpSpPr/>
          <p:nvPr/>
        </p:nvGrpSpPr>
        <p:grpSpPr>
          <a:xfrm>
            <a:off x="13431451" y="7428285"/>
            <a:ext cx="1121273" cy="1032994"/>
            <a:chOff x="6652051" y="3714143"/>
            <a:chExt cx="560636" cy="516497"/>
          </a:xfrm>
        </p:grpSpPr>
        <p:grpSp>
          <p:nvGrpSpPr>
            <p:cNvPr id="3678" name="Google Shape;3678;p51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79" name="Google Shape;3679;p51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80" name="Google Shape;3680;p51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3681" name="Google Shape;3681;p51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2" name="Google Shape;3682;p51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3" name="Google Shape;3683;p51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4" name="Google Shape;3684;p51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5" name="Google Shape;3685;p51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6" name="Google Shape;3686;p51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7" name="Google Shape;3687;p51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8" name="Google Shape;3688;p51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89" name="Google Shape;3689;p51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51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51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51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93" name="Google Shape;3693;p51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4" name="Google Shape;3694;p51"/>
          <p:cNvGrpSpPr/>
          <p:nvPr/>
        </p:nvGrpSpPr>
        <p:grpSpPr>
          <a:xfrm>
            <a:off x="1250368" y="2402903"/>
            <a:ext cx="5330146" cy="2634279"/>
            <a:chOff x="793334" y="1192826"/>
            <a:chExt cx="2665073" cy="1317140"/>
          </a:xfrm>
        </p:grpSpPr>
        <p:sp>
          <p:nvSpPr>
            <p:cNvPr id="3695" name="Google Shape;3695;p51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1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1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1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1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1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1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1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1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1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1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1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1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1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1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1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1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1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1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1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1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1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1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1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1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1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1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1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1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1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1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1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1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1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1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1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1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1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1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1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1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1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1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1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1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1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1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1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1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1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1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1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1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1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1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1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1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1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1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1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1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1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1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1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1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1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1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1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1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1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1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1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1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1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1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1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1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1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1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1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1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1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1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1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1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1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1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1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1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1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1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1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1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1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1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1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1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1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1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1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1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1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1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1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1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1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1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1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1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1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1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1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1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1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1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1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1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1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1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1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1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1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1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1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1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1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1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1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1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1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1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1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1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1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1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1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1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1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1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1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1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1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1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1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1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1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1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1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1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1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1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1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1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1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1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1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1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1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1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1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1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1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1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1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1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1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1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1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1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1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1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1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1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1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1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1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1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1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1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1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1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1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1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1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1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1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1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1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1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1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1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1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1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1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1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1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1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1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1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1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1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1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1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1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1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1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1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1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1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1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1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1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1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1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1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1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1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1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1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1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1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1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1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1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1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1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1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1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1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1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1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1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1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1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1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1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1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1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1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1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1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1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1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1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1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1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1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1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1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1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1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1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1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1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1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1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1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1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1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1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1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1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1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1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1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1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1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1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1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1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1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1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1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1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1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1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1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1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1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1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1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1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1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1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1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1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1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1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1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1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1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1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1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1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1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1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1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1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1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1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1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1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1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1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1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1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1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1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1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1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1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1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1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1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1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1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1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1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1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1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1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1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1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1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1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1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1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1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1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1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1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1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1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1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1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1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1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1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1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1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1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1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1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1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1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1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1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1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1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1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1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1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1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1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1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1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1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1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1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1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1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1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1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1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1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1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1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1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1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1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1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1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1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1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1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1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1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1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1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1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1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1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1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1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1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1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1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1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1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1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1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1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1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1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1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1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1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1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1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1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1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1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1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1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1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1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1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1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1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1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1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1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1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1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1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1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1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1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1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1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1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1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1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1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1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1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1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1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1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1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1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1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1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1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1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1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1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1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1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1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1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1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1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1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1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1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1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1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1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1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1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1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1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1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1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1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1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1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1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1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1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1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1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1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1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1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1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1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1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1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1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1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1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1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1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1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1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1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1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1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1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1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1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1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1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1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1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1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1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1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1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1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1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1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1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1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1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1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1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1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1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1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1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1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1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1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1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1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1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1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1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1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1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1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1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1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1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1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1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1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1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1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1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1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1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1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1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1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1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1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1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1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1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1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1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1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1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1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1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1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1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1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1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1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1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1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1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1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1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1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1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1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1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1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1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1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1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1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1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1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1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1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1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1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1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1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1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1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1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1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1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1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1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1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1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1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1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1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1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1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1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1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1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1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1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1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1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1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1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1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1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1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1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1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1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1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1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1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1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1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1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1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1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1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1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1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1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1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1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1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1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1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1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1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1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1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1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1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1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1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1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1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1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1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1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1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1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1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1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1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1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1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1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1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1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1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1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1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1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1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1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1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1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1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1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1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1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1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1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1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1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1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1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1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1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1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1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1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1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1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1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1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1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1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1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1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1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1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1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1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1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1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1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1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1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1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1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1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1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1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1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1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1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1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1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1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1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1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1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1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1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1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1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1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1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1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1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1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1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1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1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1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1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1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1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1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1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1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1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1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1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1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1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1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1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1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1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1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1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1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1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1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1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1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1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1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1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1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1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1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1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1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1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1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1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1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1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1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1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1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1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1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1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1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1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1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1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1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1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1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1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1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1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1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1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1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1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1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1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1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1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1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1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1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1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1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1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1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1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1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1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1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1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1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1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1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1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1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1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1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1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1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1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1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1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1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1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1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1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1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1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1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1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1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1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1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1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1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1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1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1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1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1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1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1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1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1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1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1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1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1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1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1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1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1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1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1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1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1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1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1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1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1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1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1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1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1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1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1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1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1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1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1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1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1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1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1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1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1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1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1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1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1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1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1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1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1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1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1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1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1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1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1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1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1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1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1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1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1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1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1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1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1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1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1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1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1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1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1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1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1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1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1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1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1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1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1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1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1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1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1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1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1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1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1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1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1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1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1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1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1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1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1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1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1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1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1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1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1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1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1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1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1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1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1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1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1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1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1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1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1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1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1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1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1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1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1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1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1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1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1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1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1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1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1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1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1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1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1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1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1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1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1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1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1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1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1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1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1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1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1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1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1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1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1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1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1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1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1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1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1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1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1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1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1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1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1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1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1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1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1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1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1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1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1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1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1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1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1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1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1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1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1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1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1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1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1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1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1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1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1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1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1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1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1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1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1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1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1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1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1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1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1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1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1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1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1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1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1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1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1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1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1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1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1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1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1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1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1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1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1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1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1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1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1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1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1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1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1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1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1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1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1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1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1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1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1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1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1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1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1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1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1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1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1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1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1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1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1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1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1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1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1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1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1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1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1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1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1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1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1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1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1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1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1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1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1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1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1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1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1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1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1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1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1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1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1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1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1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1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1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1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1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1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1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1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1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1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1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1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1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1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1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1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1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1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1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1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1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1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1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1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1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1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1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1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1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1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1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1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1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1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1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1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1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1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1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1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1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1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1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1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1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1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1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1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1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1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1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1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1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1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1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1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1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1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1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1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1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1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1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1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1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1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1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1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1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1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1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1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1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1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1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1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1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1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1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1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1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1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1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1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1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1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1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1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1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1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1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1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1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1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1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1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1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1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1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1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1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1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1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1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1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1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1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1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1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1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1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1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1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1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1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1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1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1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1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1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1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1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1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1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1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1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1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1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1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1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1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1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1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1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1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1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1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1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1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1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1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1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1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1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1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1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1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1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1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1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1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1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1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1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1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1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1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1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1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1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1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1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1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1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1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1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1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1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1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1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1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1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1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1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1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1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1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1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1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1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1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1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1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1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1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1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1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1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1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1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1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1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1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1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1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1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1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1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1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1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1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1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1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1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1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1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1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1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1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1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1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1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1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1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1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1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1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1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1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1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1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1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1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1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1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1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1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1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1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1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1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1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1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1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1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1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1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1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1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1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1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1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1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1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1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1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1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1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1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1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1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1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1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1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1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1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1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1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1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1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1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1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1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1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1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1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1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1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1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1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1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1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1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1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1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1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1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1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1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1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1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1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1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1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1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1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1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1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1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1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1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1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1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1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1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1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1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1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1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1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1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1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1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1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1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1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1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1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1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1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1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1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1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1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1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1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1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1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1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1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1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1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1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1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1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1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1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1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1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1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1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1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1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1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1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1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1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1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1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1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1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1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1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1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1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1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1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1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1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1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1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1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1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1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1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1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1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1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1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1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1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1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1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1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1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1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1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1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1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1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1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1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1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1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1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1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1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1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1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1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1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1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1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1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1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1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1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1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1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1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1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1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1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1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1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1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1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1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1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1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1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1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1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1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1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1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1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1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1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1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1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1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1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1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1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1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1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1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1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1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1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1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1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1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1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1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1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1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1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1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1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1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1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1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1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1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1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1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1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1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1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1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1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1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1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1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1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1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1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1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1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1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1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1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1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1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1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1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1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1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1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1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1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1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1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1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1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1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1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1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1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1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1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1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1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1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1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1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1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1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1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1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1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1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1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1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1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1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1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1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1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1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1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1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1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1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1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1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1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1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1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1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1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1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1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1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1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1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1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1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1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1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1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1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1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1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1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1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1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1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1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1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1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1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1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1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1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1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1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1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1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1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1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1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1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1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1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1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1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1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1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1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1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1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1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1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1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1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1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1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1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1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1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1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1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1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1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1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1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1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1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1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1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1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1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1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1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1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1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1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1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1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1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1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1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1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1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1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1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1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1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1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1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1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1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1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1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1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1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1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1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1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1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1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1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1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1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1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1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1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1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1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1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1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1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1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1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1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1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1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1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1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1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1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1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1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1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1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1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1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1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1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1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1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1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1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1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1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1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1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1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1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1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1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1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1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1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1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1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1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1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1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1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1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1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1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1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1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1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1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1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1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1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1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1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1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1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1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1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1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1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1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1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1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1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1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1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1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1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1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1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1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1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1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1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1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1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1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1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1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1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1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1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1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1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1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1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1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1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1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1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1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1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1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1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1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1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1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1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1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1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1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1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1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1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1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1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1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1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1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1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1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1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1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1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1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1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1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1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1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1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1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1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1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1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1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1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1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1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1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1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1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1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1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1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1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1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1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1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1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1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1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1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1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1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1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1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1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1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1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1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1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1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1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1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1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1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1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1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1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1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1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1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1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1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1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1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1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1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1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1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1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1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1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1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1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1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1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1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1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1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1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1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1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1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1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1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1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1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1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1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1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1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1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1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1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1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1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1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1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1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1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1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1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1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1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1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1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1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1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1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1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1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1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1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1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1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1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1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1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1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1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1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1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1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1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1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1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1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1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1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1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1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1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1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1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1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1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1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1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1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1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1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1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1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1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1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1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1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1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1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1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1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1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1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1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1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1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1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1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1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1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1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1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1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1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1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1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1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1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1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1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1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1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1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1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1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1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1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1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1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1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1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1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1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1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1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1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1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1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1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1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1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1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1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1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1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1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1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1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1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1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1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1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1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1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1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1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1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1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1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1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1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1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1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1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1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1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1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1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1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1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1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1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1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1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1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1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1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1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1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1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1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1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1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1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1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1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1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1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1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1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1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1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1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1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1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1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1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1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1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1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1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1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1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1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1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1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1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1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1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1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1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1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1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1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1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1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1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1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1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1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1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1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1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1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1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1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1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1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1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1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1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1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1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1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1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1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1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1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1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1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1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1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1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1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1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1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1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1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1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1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1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1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1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1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1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1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1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1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1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1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1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1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1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1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1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1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1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1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1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1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1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1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1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1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1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1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1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1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1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1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1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1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1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1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1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1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1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1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1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1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1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1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1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1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1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1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1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1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1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1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1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1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1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1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1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1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1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1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1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1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1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1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1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1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1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1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1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1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1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1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1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1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1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1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1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1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1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1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1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1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1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1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1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1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1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1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1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1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1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1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1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1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1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1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1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1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1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1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1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1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1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1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1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1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1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1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1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1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1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1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1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1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1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1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1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1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1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1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1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1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1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1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1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1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1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1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1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1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1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1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1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1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1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1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1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1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1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1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1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1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1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1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1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1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1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1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1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1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1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1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1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1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1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1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1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1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1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1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1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1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1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1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1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1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1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1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1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1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1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1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1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1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1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1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1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1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1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1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1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1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1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1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1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1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1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1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1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1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1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1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1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1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1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1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1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1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1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1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1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1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1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1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1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1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1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1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1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1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1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1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1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1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1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1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1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1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1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1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1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1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1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1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1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1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1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1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1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1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1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1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1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1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1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1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1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1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1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1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1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1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1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1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1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1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1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1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1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1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1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1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1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1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1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1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1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1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1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1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1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1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1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1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1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1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1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1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1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1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1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1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1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1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1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1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1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1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1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1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1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1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1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1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1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1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1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1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1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1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1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1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1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1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1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1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1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1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1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1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1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1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1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1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1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1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1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1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1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1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1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1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1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1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1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1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1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1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1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1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1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1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1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1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1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1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1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1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1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1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1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1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1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1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1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1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1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1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1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1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1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1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1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1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1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1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1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1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1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1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1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1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1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1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1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1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1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1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1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1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1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1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1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1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1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1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1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1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1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1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1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1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1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1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1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1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1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1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1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1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1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1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1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1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1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1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1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1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1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1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1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1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1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1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1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1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1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1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1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1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1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1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1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1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1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1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1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1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1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1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1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1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1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1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1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1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1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1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1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1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1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1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1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1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1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1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1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1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1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1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1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1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1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1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1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1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1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1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1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1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1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1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1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1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1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1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1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1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1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1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1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1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1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1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1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1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1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1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1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1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1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1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1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1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1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1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1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1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1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1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1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1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1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1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1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1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1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1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1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1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1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1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1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1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1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1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1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1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1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1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1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1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1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1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1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1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1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1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1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1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1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1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1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1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1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1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1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1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1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1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1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1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1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1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1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1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1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1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1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1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1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1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1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1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1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1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1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1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1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1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1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1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1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1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1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1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1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1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1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1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1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1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1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1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1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1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1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1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1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1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1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1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1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1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1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1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1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1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1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1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1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1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1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1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1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1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1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1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1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1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1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1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1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1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1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1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1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1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1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1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1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1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1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1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1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1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1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1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1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1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1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1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1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1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1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1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1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1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1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1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1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1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1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1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1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1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1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1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1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1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1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1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1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1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1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1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1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1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1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1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1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1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1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1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1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1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1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1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1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1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1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1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1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1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1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1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1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1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1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1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1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1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1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1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1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1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1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1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1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1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1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1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1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1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1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1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1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1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1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1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1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1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1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1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1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1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1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1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1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1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1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1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1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1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1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1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1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1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1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1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1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1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1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1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1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1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1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1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1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1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1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1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1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1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1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1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1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1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1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1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1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1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1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1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1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1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1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1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1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1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1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1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1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1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1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1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1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1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1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1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1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1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1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1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1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1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1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1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1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1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1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1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1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1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1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1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1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1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1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1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1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1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1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1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1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1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1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1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1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1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1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1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1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1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1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1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1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1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1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1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1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1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1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1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1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1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1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1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1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1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1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1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1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1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1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1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1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1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1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1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1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1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1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1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1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1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1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1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1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1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1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1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1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1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1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1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1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1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1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1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1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1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1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1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1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1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1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1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1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1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1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1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1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1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1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1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1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1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1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1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1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1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1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1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1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1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1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1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1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1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1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1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1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1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1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1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1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1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1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1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1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1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1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1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1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1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1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1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1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1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1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1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1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1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1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1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1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1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1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1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1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1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1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1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1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1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1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1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1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1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1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1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1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1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1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1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1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1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1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1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1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1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1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1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1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1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1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1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1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1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1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1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1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1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1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1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1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1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1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1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1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1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1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1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1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1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1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1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1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1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1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1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1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1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1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1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1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1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1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1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1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1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1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1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1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1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1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1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1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1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1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1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1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1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1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1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1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1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1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1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1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1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1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1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1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1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1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1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1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1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1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1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1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1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1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1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1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1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1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1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1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1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1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1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1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1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1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1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1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1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1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1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1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1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1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1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1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1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1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1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1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1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1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1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1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1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1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1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1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1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1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1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1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1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1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1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1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1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1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1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1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1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1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1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1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1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1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1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1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1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1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1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1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1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1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1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1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1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1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1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1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1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1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1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1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1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1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1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1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1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1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1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1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1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1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1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1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1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1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1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1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1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1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1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1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1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1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1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1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1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1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1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1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1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1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1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1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1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1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1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1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1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1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1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1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1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1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1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1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1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1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1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1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1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1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1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1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1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1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1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1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1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1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1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1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1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1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1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1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1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1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1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1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1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1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1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1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1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1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1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1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1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1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1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1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1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1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1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1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1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1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1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1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1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1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1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1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1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1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1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1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1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1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1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1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1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1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1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1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1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1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1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1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1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1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1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1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1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1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1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1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1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1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1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1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1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1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1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1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1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1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1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1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1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1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1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1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1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1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1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1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1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1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1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1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1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1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1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1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1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1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1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1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1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1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1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1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1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1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1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1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1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1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1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1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1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1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1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1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1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1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1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1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1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1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1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1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1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1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1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1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1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1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1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1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1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1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1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1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1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1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1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1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1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1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1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1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1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1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1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1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1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1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1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1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1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1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1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1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1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1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1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1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1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1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1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1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1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1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1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1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1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1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1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1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1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1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1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1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1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1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1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1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1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1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1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1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1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1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1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1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1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1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1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1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1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1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1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1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1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1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1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1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1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1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1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1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1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1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1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1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1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1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1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1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1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1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1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1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1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1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1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1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1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1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1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1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1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1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1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1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1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1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1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1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1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1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1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1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1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1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1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1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1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1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1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1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1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1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1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1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1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1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1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1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1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1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1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1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1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1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1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1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1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1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1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1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1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1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1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1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1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1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1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1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1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1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1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1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1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1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1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1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1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1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1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1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1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1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1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1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1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1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1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1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1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1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1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1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1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1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1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1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1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1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1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1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1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1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1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1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1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1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1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1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1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1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1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1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1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1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1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1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1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1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1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1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1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1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1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1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1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1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1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1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1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1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1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1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1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1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1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1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1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1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1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1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1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1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1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1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1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1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1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1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1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1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1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1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1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1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1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1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1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1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1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1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1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1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1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1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1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1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1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1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1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1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1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1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1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1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1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1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1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1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1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1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1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1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1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1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1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1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1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1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1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1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1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1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1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1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1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1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1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1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1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1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1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1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1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1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1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1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1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1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1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1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1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1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1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1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1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1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1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1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1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1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1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1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1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1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1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1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1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1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1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1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1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1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1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1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1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1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1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1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1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1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1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1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1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1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1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1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1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1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1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1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1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1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1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1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1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1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1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1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1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1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1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1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1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1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1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1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1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1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1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1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1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1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1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1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1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1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1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1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1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1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1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1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1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1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1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1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1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1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1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1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1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1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1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1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1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1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1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1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1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1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1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1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1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1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1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1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1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1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1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1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1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1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1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1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1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1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1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1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1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1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1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1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1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1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1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1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1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1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1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1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1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1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1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1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1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1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1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1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1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1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1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1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1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1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1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1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1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1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1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1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1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1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1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1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1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1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1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1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1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1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1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1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1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1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1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1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1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1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1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1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1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1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1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1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1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1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1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1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1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1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1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1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1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1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1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1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1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1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1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1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1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1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1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1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1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1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1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1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1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1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1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1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1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1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1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1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1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1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1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1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1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1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1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1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1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1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1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1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1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1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1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1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1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1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1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1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1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1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1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1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1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1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1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1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1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1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1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1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1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1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1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1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1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1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1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1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1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1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1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1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1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1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1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1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1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1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1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1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1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1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1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1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1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1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1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1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1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1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1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1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1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1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1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1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1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1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1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1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1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1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1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1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1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1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1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1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1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1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1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1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1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1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1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1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1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1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1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1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1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1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1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1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1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1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1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1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1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1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1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1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1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1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1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1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1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1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1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1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1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1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1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1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1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1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1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1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1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1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1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1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1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1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1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1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1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1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1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1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1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1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1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1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1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1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1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1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1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1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1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1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1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1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1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1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1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1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1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1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1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1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1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1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1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1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1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1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1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1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1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1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1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1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1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1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1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1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1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1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1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1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1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1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1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1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1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1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1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1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1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1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1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1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1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1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51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51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1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1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51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51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1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1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1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51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51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51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1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51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51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1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2" name="Google Shape;7662;p51"/>
          <p:cNvGrpSpPr/>
          <p:nvPr/>
        </p:nvGrpSpPr>
        <p:grpSpPr>
          <a:xfrm>
            <a:off x="7195571" y="6131763"/>
            <a:ext cx="4482688" cy="2661312"/>
            <a:chOff x="3597785" y="3065882"/>
            <a:chExt cx="2241344" cy="1330656"/>
          </a:xfrm>
        </p:grpSpPr>
        <p:grpSp>
          <p:nvGrpSpPr>
            <p:cNvPr id="7663" name="Google Shape;7663;p51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64" name="Google Shape;7664;p51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65" name="Google Shape;7665;p51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66" name="Google Shape;7666;p51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1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8" name="Google Shape;7668;p51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69" name="Google Shape;7669;p51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0" name="Google Shape;7670;p51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71" name="Google Shape;7671;p51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72" name="Google Shape;7672;p51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73" name="Google Shape;7673;p51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4" name="Google Shape;7674;p51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5" name="Google Shape;7675;p51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76" name="Google Shape;7676;p51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7" name="Google Shape;7677;p51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8" name="Google Shape;7678;p51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79" name="Google Shape;7679;p51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0" name="Google Shape;7680;p51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1" name="Google Shape;7681;p51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82" name="Google Shape;7682;p51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3" name="Google Shape;7683;p51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4" name="Google Shape;7684;p51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85" name="Google Shape;7685;p51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6" name="Google Shape;7686;p51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87" name="Google Shape;7687;p51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88" name="Google Shape;7688;p51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89" name="Google Shape;7689;p51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51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1" name="Google Shape;7691;p51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2" name="Google Shape;7692;p51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3" name="Google Shape;7693;p51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1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5" name="Google Shape;7695;p51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96" name="Google Shape;7696;p51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7" name="Google Shape;7697;p51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8" name="Google Shape;7698;p51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99" name="Google Shape;7699;p51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0" name="Google Shape;7700;p51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1" name="Google Shape;7701;p51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702" name="Google Shape;7702;p51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3" name="Google Shape;7703;p51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4" name="Google Shape;7704;p51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705" name="Google Shape;7705;p51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6" name="Google Shape;7706;p51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7" name="Google Shape;7707;p51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708" name="Google Shape;7708;p51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9" name="Google Shape;7709;p51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0" name="Google Shape;7710;p51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711" name="Google Shape;7711;p51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1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3" name="Google Shape;7713;p51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714" name="Google Shape;7714;p51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5" name="Google Shape;7715;p51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16" name="Google Shape;7716;p51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717" name="Google Shape;7717;p51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718" name="Google Shape;7718;p51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1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0" name="Google Shape;7720;p51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1" name="Google Shape;7721;p51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722" name="Google Shape;7722;p51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3" name="Google Shape;7723;p51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4" name="Google Shape;7724;p51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25" name="Google Shape;7725;p51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6" name="Google Shape;7726;p51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7" name="Google Shape;7727;p51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28" name="Google Shape;7728;p51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9" name="Google Shape;7729;p51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0" name="Google Shape;7730;p51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31" name="Google Shape;7731;p51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2" name="Google Shape;7732;p51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3" name="Google Shape;7733;p51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34" name="Google Shape;7734;p51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35" name="Google Shape;7735;p51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1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7" name="Google Shape;7737;p51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8" name="Google Shape;7738;p51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9" name="Google Shape;7739;p51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40" name="Google Shape;7740;p51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1" name="Google Shape;7741;p51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2" name="Google Shape;7742;p51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43" name="Google Shape;7743;p51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51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5" name="Google Shape;7745;p51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46" name="Google Shape;7746;p51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1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8" name="Google Shape;7748;p51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49" name="Google Shape;7749;p51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1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1" name="Google Shape;7751;p51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52" name="Google Shape;7752;p51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1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1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55" name="Google Shape;7755;p51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1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57" name="Google Shape;7757;p51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58" name="Google Shape;7758;p51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59" name="Google Shape;7759;p51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60" name="Google Shape;7760;p51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1" name="Google Shape;7761;p51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2" name="Google Shape;7762;p51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63" name="Google Shape;7763;p51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4" name="Google Shape;7764;p51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65" name="Google Shape;7765;p51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66" name="Google Shape;7766;p51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67" name="Google Shape;7767;p51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1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9" name="Google Shape;7769;p51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0" name="Google Shape;7770;p51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1" name="Google Shape;7771;p51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2" name="Google Shape;7772;p51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3" name="Google Shape;7773;p51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74" name="Google Shape;7774;p51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5" name="Google Shape;7775;p51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6" name="Google Shape;7776;p51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77" name="Google Shape;7777;p51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1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9" name="Google Shape;7779;p51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80" name="Google Shape;7780;p51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1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2" name="Google Shape;7782;p51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83" name="Google Shape;7783;p51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1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5" name="Google Shape;7785;p51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86" name="Google Shape;7786;p51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1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8" name="Google Shape;7788;p51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89" name="Google Shape;7789;p51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1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1" name="Google Shape;7791;p51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92" name="Google Shape;7792;p51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1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1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95" name="Google Shape;7795;p51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1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1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98" name="Google Shape;7798;p51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1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00" name="Google Shape;7800;p51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801" name="Google Shape;7801;p51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802" name="Google Shape;7802;p51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3" name="Google Shape;7803;p51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4" name="Google Shape;7804;p51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1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6" name="Google Shape;7806;p51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7" name="Google Shape;7807;p51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1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9" name="Google Shape;7809;p51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0" name="Google Shape;7810;p51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1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2" name="Google Shape;7812;p51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3" name="Google Shape;7813;p51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1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5" name="Google Shape;7815;p51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6" name="Google Shape;7816;p51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1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8" name="Google Shape;7818;p51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9" name="Google Shape;7819;p51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820" name="Google Shape;7820;p51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1" name="Google Shape;7821;p51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2" name="Google Shape;7822;p51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823" name="Google Shape;7823;p51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4" name="Google Shape;7824;p51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5" name="Google Shape;7825;p51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26" name="Google Shape;7826;p51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7" name="Google Shape;7827;p51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8" name="Google Shape;7828;p51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29" name="Google Shape;7829;p51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0" name="Google Shape;7830;p51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1" name="Google Shape;7831;p51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32" name="Google Shape;7832;p51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3" name="Google Shape;7833;p51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4" name="Google Shape;7834;p51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35" name="Google Shape;7835;p51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6" name="Google Shape;7836;p51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7" name="Google Shape;7837;p51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38" name="Google Shape;7838;p51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9" name="Google Shape;7839;p51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40" name="Google Shape;7840;p51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41" name="Google Shape;7841;p51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2" name="Google Shape;7842;p51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43" name="Google Shape;7843;p51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44" name="Google Shape;7844;p51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5" name="Google Shape;7845;p51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46" name="Google Shape;7846;p51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47" name="Google Shape;7847;p51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8" name="Google Shape;7848;p51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49" name="Google Shape;7849;p51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50" name="Google Shape;7850;p51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1" name="Google Shape;7851;p51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52" name="Google Shape;7852;p51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53" name="Google Shape;7853;p51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4" name="Google Shape;7854;p51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55" name="Google Shape;7855;p51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56" name="Google Shape;7856;p51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7" name="Google Shape;7857;p51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58" name="Google Shape;7858;p51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59" name="Google Shape;7859;p51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60" name="Google Shape;7860;p51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61" name="Google Shape;7861;p51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2" name="Google Shape;7862;p51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63" name="Google Shape;7863;p51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64" name="Google Shape;7864;p51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65" name="Google Shape;7865;p51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66" name="Google Shape;7866;p51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67" name="Google Shape;7867;p51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68" name="Google Shape;7868;p51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69" name="Google Shape;7869;p51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70" name="Google Shape;7870;p51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71" name="Google Shape;7871;p51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72" name="Google Shape;7872;p51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73" name="Google Shape;7873;p51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74" name="Google Shape;7874;p51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182850" lIns="182850" spcFirstLastPara="1" rIns="182850" wrap="square" tIns="182850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75" name="Google Shape;7875;p51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76" name="Google Shape;7876;p51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7" name="Google Shape;7877;p51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8" name="Google Shape;7878;p51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9" name="Google Shape;7879;p51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0" name="Google Shape;7880;p51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1" name="Google Shape;7881;p51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2" name="Google Shape;7882;p51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3" name="Google Shape;7883;p51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4" name="Google Shape;7884;p51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5" name="Google Shape;7885;p51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6" name="Google Shape;7886;p51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7" name="Google Shape;7887;p51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8" name="Google Shape;7888;p51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9" name="Google Shape;7889;p51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182850" lIns="182850" spcFirstLastPara="1" rIns="182850" wrap="square" tIns="182850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90" name="Google Shape;7890;p51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91" name="Google Shape;7891;p51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2" name="Google Shape;7892;p51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3" name="Google Shape;7893;p51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4" name="Google Shape;7894;p51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5" name="Google Shape;7895;p51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6" name="Google Shape;7896;p51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7" name="Google Shape;7897;p51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8" name="Google Shape;7898;p51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9" name="Google Shape;7899;p51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0" name="Google Shape;7900;p51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1" name="Google Shape;7901;p51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2" name="Google Shape;7902;p51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3" name="Google Shape;7903;p51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4" name="Google Shape;7904;p51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5" name="Google Shape;7905;p51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6" name="Google Shape;7906;p51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7" name="Google Shape;7907;p51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8" name="Google Shape;7908;p51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9" name="Google Shape;7909;p51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10" name="Google Shape;7910;p51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11" name="Google Shape;7911;p51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12" name="Google Shape;7912;p51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13" name="Google Shape;7913;p51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14" name="Google Shape;7914;p51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915" name="Google Shape;7915;p51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916" name="Google Shape;7916;p51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182850" lIns="182850" spcFirstLastPara="1" rIns="182850" wrap="square" tIns="182850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917" name="Google Shape;7917;p51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918" name="Google Shape;7918;p51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19" name="Google Shape;7919;p51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20" name="Google Shape;7920;p51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21" name="Google Shape;7921;p51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22" name="Google Shape;7922;p51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23" name="Google Shape;7923;p51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24" name="Google Shape;7924;p51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25" name="Google Shape;7925;p51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26" name="Google Shape;7926;p51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7" name="Google Shape;7927;p51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8" name="Google Shape;7928;p51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9" name="Google Shape;7929;p51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0" name="Google Shape;7930;p51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1" name="Google Shape;7931;p5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2" name="Google Shape;7932;p51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3" name="Google Shape;7933;p51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4" name="Google Shape;7934;p5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5" name="Google Shape;7935;p51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6" name="Google Shape;7936;p51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7" name="Google Shape;7937;p51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8" name="Google Shape;7938;p51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182850" lIns="182850" spcFirstLastPara="1" rIns="182850" wrap="square" tIns="182850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39" name="Google Shape;7939;p51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40" name="Google Shape;7940;p51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41" name="Google Shape;7941;p51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42" name="Google Shape;7942;p51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43" name="Google Shape;7943;p51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44" name="Google Shape;7944;p51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45" name="Google Shape;7945;p51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46" name="Google Shape;7946;p51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182850" lIns="182850" spcFirstLastPara="1" rIns="182850" wrap="square" tIns="182850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47" name="Google Shape;7947;p51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48" name="Google Shape;7948;p51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49" name="Google Shape;7949;p51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50" name="Google Shape;7950;p51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51" name="Google Shape;7951;p51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52" name="Google Shape;7952;p51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182850" lIns="182850" spcFirstLastPara="1" rIns="182850" wrap="square" tIns="182850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53" name="Google Shape;7953;p51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54" name="Google Shape;7954;p5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182850" lIns="182850" spcFirstLastPara="1" rIns="182850" wrap="square" tIns="182850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 sz="2800"/>
                                    </a:p>
                                  </p:txBody>
                                </p:sp>
                                <p:sp>
                                  <p:nvSpPr>
                                    <p:cNvPr id="7955" name="Google Shape;7955;p5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182850" lIns="182850" spcFirstLastPara="1" rIns="182850" wrap="square" tIns="182850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56" name="Google Shape;7956;p5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182850" lIns="182850" spcFirstLastPara="1" rIns="182850" wrap="square" tIns="182850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57" name="Google Shape;7957;p5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182850" lIns="182850" spcFirstLastPara="1" rIns="182850" wrap="square" tIns="182850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58" name="Google Shape;7958;p51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59" name="Google Shape;7959;p51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60" name="Google Shape;7960;p51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182850" lIns="182850" spcFirstLastPara="1" rIns="182850" wrap="square" tIns="182850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61" name="Google Shape;7961;p51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182850" lIns="182850" spcFirstLastPara="1" rIns="182850" wrap="square" tIns="182850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62" name="Google Shape;7962;p51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63" name="Google Shape;7963;p51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4" name="Google Shape;7964;p51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5" name="Google Shape;7965;p51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66" name="Google Shape;7966;p51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7" name="Google Shape;7967;p51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8" name="Google Shape;7968;p51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69" name="Google Shape;7969;p51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0" name="Google Shape;7970;p51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1" name="Google Shape;7971;p51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72" name="Google Shape;7972;p51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3" name="Google Shape;7973;p51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4" name="Google Shape;7974;p51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75" name="Google Shape;7975;p51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6" name="Google Shape;7976;p51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7" name="Google Shape;7977;p51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78" name="Google Shape;7978;p51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9" name="Google Shape;7979;p51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0" name="Google Shape;7980;p51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81" name="Google Shape;7981;p51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2" name="Google Shape;7982;p51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3" name="Google Shape;7983;p51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84" name="Google Shape;7984;p51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5" name="Google Shape;7985;p51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6" name="Google Shape;7986;p51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87" name="Google Shape;7987;p51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8" name="Google Shape;7988;p51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9" name="Google Shape;7989;p51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90" name="Google Shape;7990;p51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1" name="Google Shape;7991;p51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2" name="Google Shape;7992;p51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93" name="Google Shape;7993;p51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4" name="Google Shape;7994;p51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5" name="Google Shape;7995;p51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96" name="Google Shape;7996;p51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7" name="Google Shape;7997;p51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8" name="Google Shape;7998;p51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99" name="Google Shape;7999;p51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0" name="Google Shape;8000;p51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1" name="Google Shape;8001;p51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8002" name="Google Shape;8002;p51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3" name="Google Shape;8003;p51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4" name="Google Shape;8004;p51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8005" name="Google Shape;8005;p51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6" name="Google Shape;8006;p51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7" name="Google Shape;8007;p51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008" name="Google Shape;8008;p51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9" name="Google Shape;8009;p51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0" name="Google Shape;8010;p51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011" name="Google Shape;8011;p51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2" name="Google Shape;8012;p51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3" name="Google Shape;8013;p51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014" name="Google Shape;8014;p51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5" name="Google Shape;8015;p51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6" name="Google Shape;8016;p51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017" name="Google Shape;8017;p51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8" name="Google Shape;8018;p51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9" name="Google Shape;8019;p51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020" name="Google Shape;8020;p51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1" name="Google Shape;8021;p51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2" name="Google Shape;8022;p51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023" name="Google Shape;8023;p51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4" name="Google Shape;8024;p51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5" name="Google Shape;8025;p51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26" name="Google Shape;8026;p51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7" name="Google Shape;8027;p51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8" name="Google Shape;8028;p51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29" name="Google Shape;8029;p51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0" name="Google Shape;8030;p51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1" name="Google Shape;8031;p51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32" name="Google Shape;8032;p51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3" name="Google Shape;8033;p51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4" name="Google Shape;8034;p51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35" name="Google Shape;8035;p51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6" name="Google Shape;8036;p51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7" name="Google Shape;8037;p51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38" name="Google Shape;8038;p51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9" name="Google Shape;8039;p51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0" name="Google Shape;8040;p51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41" name="Google Shape;8041;p51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2" name="Google Shape;8042;p51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3" name="Google Shape;8043;p51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44" name="Google Shape;8044;p51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5" name="Google Shape;8045;p51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6" name="Google Shape;8046;p51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47" name="Google Shape;8047;p51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8" name="Google Shape;8048;p51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9" name="Google Shape;8049;p51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50" name="Google Shape;8050;p51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1" name="Google Shape;8051;p51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2" name="Google Shape;8052;p51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53" name="Google Shape;8053;p51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4" name="Google Shape;8054;p51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5" name="Google Shape;8055;p51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56" name="Google Shape;8056;p51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7" name="Google Shape;8057;p51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8" name="Google Shape;8058;p51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59" name="Google Shape;8059;p51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0" name="Google Shape;8060;p51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1" name="Google Shape;8061;p51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62" name="Google Shape;8062;p51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3" name="Google Shape;8063;p51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4" name="Google Shape;8064;p51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65" name="Google Shape;8065;p51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6" name="Google Shape;8066;p51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7" name="Google Shape;8067;p51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68" name="Google Shape;8068;p51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9" name="Google Shape;8069;p51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0" name="Google Shape;8070;p51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71" name="Google Shape;8071;p51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2" name="Google Shape;8072;p51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3" name="Google Shape;8073;p51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74" name="Google Shape;8074;p51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5" name="Google Shape;8075;p51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6" name="Google Shape;8076;p51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77" name="Google Shape;8077;p51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8" name="Google Shape;8078;p51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9" name="Google Shape;8079;p51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80" name="Google Shape;8080;p51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1" name="Google Shape;8081;p51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2" name="Google Shape;8082;p51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83" name="Google Shape;8083;p51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4" name="Google Shape;8084;p51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5" name="Google Shape;8085;p51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86" name="Google Shape;8086;p51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7" name="Google Shape;8087;p51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8" name="Google Shape;8088;p51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89" name="Google Shape;8089;p51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0" name="Google Shape;8090;p51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1" name="Google Shape;8091;p51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92" name="Google Shape;8092;p51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3" name="Google Shape;8093;p51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4" name="Google Shape;8094;p51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95" name="Google Shape;8095;p51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6" name="Google Shape;8096;p51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7" name="Google Shape;8097;p51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98" name="Google Shape;8098;p51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9" name="Google Shape;8099;p51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0" name="Google Shape;8100;p51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101" name="Google Shape;8101;p51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2" name="Google Shape;8102;p51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3" name="Google Shape;8103;p51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104" name="Google Shape;8104;p51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5" name="Google Shape;8105;p51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6" name="Google Shape;8106;p51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107" name="Google Shape;8107;p51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8" name="Google Shape;8108;p51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9" name="Google Shape;8109;p51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110" name="Google Shape;8110;p51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1" name="Google Shape;8111;p51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2" name="Google Shape;8112;p51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113" name="Google Shape;8113;p51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4" name="Google Shape;8114;p51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5" name="Google Shape;8115;p51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116" name="Google Shape;8116;p51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7" name="Google Shape;8117;p51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8" name="Google Shape;8118;p51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119" name="Google Shape;8119;p51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0" name="Google Shape;8120;p51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1" name="Google Shape;8121;p51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122" name="Google Shape;8122;p51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3" name="Google Shape;8123;p51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4" name="Google Shape;8124;p51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25" name="Google Shape;8125;p51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6" name="Google Shape;8126;p51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7" name="Google Shape;8127;p51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28" name="Google Shape;8128;p51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9" name="Google Shape;8129;p51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0" name="Google Shape;8130;p51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31" name="Google Shape;8131;p51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2" name="Google Shape;8132;p51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3" name="Google Shape;8133;p51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34" name="Google Shape;8134;p51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1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1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37" name="Google Shape;8137;p51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1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1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40" name="Google Shape;8140;p51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1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1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43" name="Google Shape;8143;p51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1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1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46" name="Google Shape;8146;p51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1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48" name="Google Shape;8148;p51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9" name="Google Shape;8149;p51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50" name="Google Shape;8150;p51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51" name="Google Shape;8151;p51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2" name="Google Shape;8152;p51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3" name="Google Shape;8153;p51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54" name="Google Shape;8154;p51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5" name="Google Shape;8155;p51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56" name="Google Shape;8156;p51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7" name="Google Shape;8157;p51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58" name="Google Shape;8158;p51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59" name="Google Shape;8159;p51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0" name="Google Shape;8160;p51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1" name="Google Shape;8161;p51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62" name="Google Shape;8162;p51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3" name="Google Shape;8163;p51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4" name="Google Shape;8164;p51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65" name="Google Shape;8165;p51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6" name="Google Shape;8166;p51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7" name="Google Shape;8167;p51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68" name="Google Shape;8168;p51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9" name="Google Shape;8169;p51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0" name="Google Shape;8170;p51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71" name="Google Shape;8171;p51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2" name="Google Shape;8172;p51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3" name="Google Shape;8173;p51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74" name="Google Shape;8174;p51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5" name="Google Shape;8175;p51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6" name="Google Shape;8176;p51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77" name="Google Shape;8177;p51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8" name="Google Shape;8178;p51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9" name="Google Shape;8179;p51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80" name="Google Shape;8180;p51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1" name="Google Shape;8181;p51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2" name="Google Shape;8182;p51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83" name="Google Shape;8183;p51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4" name="Google Shape;8184;p51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5" name="Google Shape;8185;p51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86" name="Google Shape;8186;p51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7" name="Google Shape;8187;p51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8" name="Google Shape;8188;p51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89" name="Google Shape;8189;p51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0" name="Google Shape;8190;p51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1" name="Google Shape;8191;p51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92" name="Google Shape;8192;p51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3" name="Google Shape;8193;p51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94" name="Google Shape;8194;p51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5" name="Google Shape;8195;p51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96" name="Google Shape;8196;p51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97" name="Google Shape;8197;p51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8" name="Google Shape;8198;p51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9" name="Google Shape;8199;p51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200" name="Google Shape;8200;p51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1" name="Google Shape;8201;p51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2" name="Google Shape;8202;p51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203" name="Google Shape;8203;p51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4" name="Google Shape;8204;p51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5" name="Google Shape;8205;p51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206" name="Google Shape;8206;p51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7" name="Google Shape;8207;p51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8" name="Google Shape;8208;p51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209" name="Google Shape;8209;p51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0" name="Google Shape;8210;p51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1" name="Google Shape;8211;p51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212" name="Google Shape;8212;p51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3" name="Google Shape;8213;p51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4" name="Google Shape;8214;p51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215" name="Google Shape;8215;p51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6" name="Google Shape;8216;p51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7" name="Google Shape;8217;p51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218" name="Google Shape;8218;p51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9" name="Google Shape;8219;p51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0" name="Google Shape;8220;p51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221" name="Google Shape;8221;p51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2" name="Google Shape;8222;p51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3" name="Google Shape;8223;p51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224" name="Google Shape;8224;p51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5" name="Google Shape;8225;p51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6" name="Google Shape;8226;p51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27" name="Google Shape;8227;p51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8" name="Google Shape;8228;p51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9" name="Google Shape;8229;p51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30" name="Google Shape;8230;p51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1" name="Google Shape;8231;p51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2" name="Google Shape;8232;p51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33" name="Google Shape;8233;p51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4" name="Google Shape;8234;p51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5" name="Google Shape;8235;p51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36" name="Google Shape;8236;p51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7" name="Google Shape;8237;p51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8" name="Google Shape;8238;p51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39" name="Google Shape;8239;p51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0" name="Google Shape;8240;p51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1" name="Google Shape;8241;p51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42" name="Google Shape;8242;p51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3" name="Google Shape;8243;p51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4" name="Google Shape;8244;p51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45" name="Google Shape;8245;p51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6" name="Google Shape;8246;p51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7" name="Google Shape;8247;p51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48" name="Google Shape;8248;p51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9" name="Google Shape;8249;p51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0" name="Google Shape;8250;p51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51" name="Google Shape;8251;p51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2" name="Google Shape;8252;p51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3" name="Google Shape;8253;p51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54" name="Google Shape;8254;p51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5" name="Google Shape;8255;p51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6" name="Google Shape;8256;p51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57" name="Google Shape;8257;p51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1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9" name="Google Shape;8259;p51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60" name="Google Shape;8260;p51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1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2" name="Google Shape;8262;p51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63" name="Google Shape;8263;p51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1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5" name="Google Shape;8265;p51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66" name="Google Shape;8266;p51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1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68" name="Google Shape;8268;p51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9" name="Google Shape;8269;p51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70" name="Google Shape;8270;p51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71" name="Google Shape;8271;p51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1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3" name="Google Shape;8273;p51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74" name="Google Shape;8274;p51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1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6" name="Google Shape;8276;p51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77" name="Google Shape;8277;p51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1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79" name="Google Shape;8279;p51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80" name="Google Shape;8280;p51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81" name="Google Shape;8281;p51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1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1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1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1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1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1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1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1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1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1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1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1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1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1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1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1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1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1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1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1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1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1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1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1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1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1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1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1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1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1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2" name="Google Shape;8312;p51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51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1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5" name="Google Shape;8315;p51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6" name="Google Shape;8316;p51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1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8" name="Google Shape;8318;p51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9" name="Google Shape;8319;p51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1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1" name="Google Shape;8321;p51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2" name="Google Shape;8322;p51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1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4" name="Google Shape;8324;p51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5" name="Google Shape;8325;p51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1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7" name="Google Shape;8327;p51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8" name="Google Shape;8328;p51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51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0" name="Google Shape;8330;p51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1" name="Google Shape;8331;p51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51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3" name="Google Shape;8333;p51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4" name="Google Shape;8334;p51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51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6" name="Google Shape;8336;p51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7" name="Google Shape;8337;p51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38" name="Google Shape;8338;p51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9" name="Google Shape;8339;p51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0" name="Google Shape;8340;p51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41" name="Google Shape;8341;p51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2" name="Google Shape;8342;p51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3" name="Google Shape;8343;p51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44" name="Google Shape;8344;p51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5" name="Google Shape;8345;p51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6" name="Google Shape;8346;p51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47" name="Google Shape;8347;p51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8" name="Google Shape;8348;p51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9" name="Google Shape;8349;p51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50" name="Google Shape;8350;p51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1" name="Google Shape;8351;p51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2" name="Google Shape;8352;p51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53" name="Google Shape;8353;p51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4" name="Google Shape;8354;p51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5" name="Google Shape;8355;p51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56" name="Google Shape;8356;p51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7" name="Google Shape;8357;p51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8" name="Google Shape;8358;p51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59" name="Google Shape;8359;p51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0" name="Google Shape;8360;p51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1" name="Google Shape;8361;p51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62" name="Google Shape;8362;p51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3" name="Google Shape;8363;p51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4" name="Google Shape;8364;p51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65" name="Google Shape;8365;p51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6" name="Google Shape;8366;p51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7" name="Google Shape;8367;p51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68" name="Google Shape;8368;p51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9" name="Google Shape;8369;p51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70" name="Google Shape;8370;p51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1" name="Google Shape;8371;p51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72" name="Google Shape;8372;p51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73" name="Google Shape;8373;p51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4" name="Google Shape;8374;p51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5" name="Google Shape;8375;p51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76" name="Google Shape;8376;p51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7" name="Google Shape;8377;p51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8" name="Google Shape;8378;p51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79" name="Google Shape;8379;p51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0" name="Google Shape;8380;p51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1" name="Google Shape;8381;p51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82" name="Google Shape;8382;p51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3" name="Google Shape;8383;p51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4" name="Google Shape;8384;p51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85" name="Google Shape;8385;p51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6" name="Google Shape;8386;p51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7" name="Google Shape;8387;p51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88" name="Google Shape;8388;p51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9" name="Google Shape;8389;p51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0" name="Google Shape;8390;p51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91" name="Google Shape;8391;p51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2" name="Google Shape;8392;p51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3" name="Google Shape;8393;p51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94" name="Google Shape;8394;p51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5" name="Google Shape;8395;p51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6" name="Google Shape;8396;p51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97" name="Google Shape;8397;p51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8" name="Google Shape;8398;p51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9" name="Google Shape;8399;p51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400" name="Google Shape;8400;p51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1" name="Google Shape;8401;p51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2" name="Google Shape;8402;p51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403" name="Google Shape;8403;p51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4" name="Google Shape;8404;p51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5" name="Google Shape;8405;p51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406" name="Google Shape;8406;p51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7" name="Google Shape;8407;p51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8" name="Google Shape;8408;p51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409" name="Google Shape;8409;p51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0" name="Google Shape;8410;p51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1" name="Google Shape;8411;p51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412" name="Google Shape;8412;p51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3" name="Google Shape;8413;p51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4" name="Google Shape;8414;p51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415" name="Google Shape;8415;p51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6" name="Google Shape;8416;p51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7" name="Google Shape;8417;p51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418" name="Google Shape;8418;p51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9" name="Google Shape;8419;p51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0" name="Google Shape;8420;p51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421" name="Google Shape;8421;p51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2" name="Google Shape;8422;p51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3" name="Google Shape;8423;p51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424" name="Google Shape;8424;p51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5" name="Google Shape;8425;p51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6" name="Google Shape;8426;p51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27" name="Google Shape;8427;p51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8" name="Google Shape;8428;p51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9" name="Google Shape;8429;p51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30" name="Google Shape;8430;p51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1" name="Google Shape;8431;p51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2" name="Google Shape;8432;p51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33" name="Google Shape;8433;p51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4" name="Google Shape;8434;p51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5" name="Google Shape;8435;p51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36" name="Google Shape;8436;p51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7" name="Google Shape;8437;p51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8" name="Google Shape;8438;p51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39" name="Google Shape;8439;p51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0" name="Google Shape;8440;p51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1" name="Google Shape;8441;p51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42" name="Google Shape;8442;p51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3" name="Google Shape;8443;p51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4" name="Google Shape;8444;p51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45" name="Google Shape;8445;p51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6" name="Google Shape;8446;p51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7" name="Google Shape;8447;p51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48" name="Google Shape;8448;p51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9" name="Google Shape;8449;p51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0" name="Google Shape;8450;p51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51" name="Google Shape;8451;p51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2" name="Google Shape;8452;p51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3" name="Google Shape;8453;p51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54" name="Google Shape;8454;p51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5" name="Google Shape;8455;p51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6" name="Google Shape;8456;p51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57" name="Google Shape;8457;p51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8" name="Google Shape;8458;p51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9" name="Google Shape;8459;p51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60" name="Google Shape;8460;p51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1" name="Google Shape;8461;p51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2" name="Google Shape;8462;p51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63" name="Google Shape;8463;p51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4" name="Google Shape;8464;p51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5" name="Google Shape;8465;p51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66" name="Google Shape;8466;p51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7" name="Google Shape;8467;p51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8" name="Google Shape;8468;p51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69" name="Google Shape;8469;p51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0" name="Google Shape;8470;p51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1" name="Google Shape;8471;p51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72" name="Google Shape;8472;p51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3" name="Google Shape;8473;p51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7" name="Shape 8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78" name="Google Shape;8478;p52"/>
          <p:cNvGrpSpPr/>
          <p:nvPr/>
        </p:nvGrpSpPr>
        <p:grpSpPr>
          <a:xfrm>
            <a:off x="4253247" y="7215817"/>
            <a:ext cx="2205781" cy="1520674"/>
            <a:chOff x="4967783" y="2151471"/>
            <a:chExt cx="3920692" cy="2702940"/>
          </a:xfrm>
        </p:grpSpPr>
        <p:grpSp>
          <p:nvGrpSpPr>
            <p:cNvPr id="8479" name="Google Shape;8479;p52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80" name="Google Shape;8480;p52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1" name="Google Shape;8481;p52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2" name="Google Shape;8482;p52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3" name="Google Shape;8483;p52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52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52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6" name="Google Shape;8486;p52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7" name="Google Shape;8487;p52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88" name="Google Shape;8488;p52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9" name="Google Shape;8489;p52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52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52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2" name="Google Shape;8492;p52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3" name="Google Shape;8493;p52"/>
          <p:cNvGrpSpPr/>
          <p:nvPr/>
        </p:nvGrpSpPr>
        <p:grpSpPr>
          <a:xfrm>
            <a:off x="7061064" y="2992371"/>
            <a:ext cx="3123822" cy="1417160"/>
            <a:chOff x="3530532" y="1496185"/>
            <a:chExt cx="1561911" cy="708580"/>
          </a:xfrm>
        </p:grpSpPr>
        <p:grpSp>
          <p:nvGrpSpPr>
            <p:cNvPr id="8494" name="Google Shape;8494;p52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95" name="Google Shape;8495;p52"/>
              <p:cNvCxnSpPr>
                <a:endCxn id="8496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7" name="Google Shape;8497;p52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8" name="Google Shape;8498;p52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9" name="Google Shape;8499;p52"/>
              <p:cNvCxnSpPr>
                <a:stCxn id="8496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500" name="Google Shape;8500;p52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501" name="Google Shape;8501;p52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2" name="Google Shape;8502;p52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03" name="Google Shape;8503;p52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52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05" name="Google Shape;8505;p52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506" name="Google Shape;8506;p52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7" name="Google Shape;8507;p52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2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509" name="Google Shape;8509;p52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10" name="Google Shape;8510;p52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11" name="Google Shape;8511;p52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52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12" name="Google Shape;8512;p52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513" name="Google Shape;8513;p52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14" name="Google Shape;8514;p52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5" name="Google Shape;8515;p52"/>
          <p:cNvGrpSpPr/>
          <p:nvPr/>
        </p:nvGrpSpPr>
        <p:grpSpPr>
          <a:xfrm>
            <a:off x="7025103" y="4716564"/>
            <a:ext cx="3194065" cy="757298"/>
            <a:chOff x="3512551" y="2358282"/>
            <a:chExt cx="1597032" cy="378649"/>
          </a:xfrm>
        </p:grpSpPr>
        <p:grpSp>
          <p:nvGrpSpPr>
            <p:cNvPr id="8516" name="Google Shape;8516;p52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517" name="Google Shape;8517;p52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518" name="Google Shape;8518;p52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519" name="Google Shape;8519;p52"/>
              <p:cNvCxnSpPr>
                <a:stCxn id="8520" idx="6"/>
                <a:endCxn id="8521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522" name="Google Shape;8522;p52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23" name="Google Shape;8523;p52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21" name="Google Shape;8521;p52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52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25" name="Google Shape;8525;p52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26" name="Google Shape;8526;p52"/>
              <p:cNvCxnSpPr>
                <a:stCxn id="8527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28" name="Google Shape;8528;p52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7" name="Google Shape;8527;p52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29" name="Google Shape;8529;p52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30" name="Google Shape;8530;p52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31" name="Google Shape;8531;p52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2" name="Google Shape;8532;p52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3" name="Google Shape;8533;p52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34" name="Google Shape;8534;p52"/>
              <p:cNvCxnSpPr>
                <a:stCxn id="8535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20" name="Google Shape;8520;p52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5" name="Google Shape;8535;p52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36" name="Google Shape;8536;p52"/>
          <p:cNvGrpSpPr/>
          <p:nvPr/>
        </p:nvGrpSpPr>
        <p:grpSpPr>
          <a:xfrm>
            <a:off x="13745267" y="2364159"/>
            <a:ext cx="3119617" cy="1445219"/>
            <a:chOff x="634175" y="2986275"/>
            <a:chExt cx="3147949" cy="1458344"/>
          </a:xfrm>
        </p:grpSpPr>
        <p:cxnSp>
          <p:nvCxnSpPr>
            <p:cNvPr id="8537" name="Google Shape;8537;p52"/>
            <p:cNvCxnSpPr>
              <a:stCxn id="8538" idx="4"/>
              <a:endCxn id="8539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0" name="Google Shape;8540;p52"/>
            <p:cNvCxnSpPr>
              <a:stCxn id="8539" idx="0"/>
              <a:endCxn id="8541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2" name="Google Shape;8542;p52"/>
            <p:cNvCxnSpPr>
              <a:stCxn id="8541" idx="4"/>
              <a:endCxn id="8543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4" name="Google Shape;8544;p52"/>
            <p:cNvCxnSpPr>
              <a:stCxn id="8543" idx="0"/>
              <a:endCxn id="8545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45" name="Google Shape;8545;p52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1" name="Google Shape;8541;p52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8" name="Google Shape;8538;p52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3" name="Google Shape;8543;p52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9" name="Google Shape;8539;p52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137150" spcFirstLastPara="1" rIns="137150" wrap="square" tIns="685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46" name="Google Shape;8546;p52"/>
          <p:cNvGrpSpPr/>
          <p:nvPr/>
        </p:nvGrpSpPr>
        <p:grpSpPr>
          <a:xfrm>
            <a:off x="7052848" y="5783973"/>
            <a:ext cx="3141438" cy="588246"/>
            <a:chOff x="998425" y="1182125"/>
            <a:chExt cx="1065400" cy="199500"/>
          </a:xfrm>
        </p:grpSpPr>
        <p:sp>
          <p:nvSpPr>
            <p:cNvPr id="8547" name="Google Shape;8547;p52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52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52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52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52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2" name="Google Shape;8552;p52"/>
          <p:cNvGrpSpPr/>
          <p:nvPr/>
        </p:nvGrpSpPr>
        <p:grpSpPr>
          <a:xfrm>
            <a:off x="13739359" y="4018948"/>
            <a:ext cx="3131433" cy="733459"/>
            <a:chOff x="1247650" y="2075423"/>
            <a:chExt cx="6648477" cy="1557238"/>
          </a:xfrm>
        </p:grpSpPr>
        <p:sp>
          <p:nvSpPr>
            <p:cNvPr id="8553" name="Google Shape;8553;p52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52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52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52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2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2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9" name="Google Shape;8559;p52"/>
          <p:cNvGrpSpPr/>
          <p:nvPr/>
        </p:nvGrpSpPr>
        <p:grpSpPr>
          <a:xfrm>
            <a:off x="13707984" y="6316578"/>
            <a:ext cx="3194121" cy="1326881"/>
            <a:chOff x="6796238" y="3158297"/>
            <a:chExt cx="1630319" cy="677257"/>
          </a:xfrm>
        </p:grpSpPr>
        <p:cxnSp>
          <p:nvCxnSpPr>
            <p:cNvPr id="8560" name="Google Shape;8560;p52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61" name="Google Shape;8561;p52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62" name="Google Shape;8562;p52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63" name="Google Shape;8563;p52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64" name="Google Shape;8564;p52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65" name="Google Shape;8565;p52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6" name="Google Shape;8566;p52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7" name="Google Shape;8567;p52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68" name="Google Shape;8568;p52"/>
          <p:cNvGrpSpPr/>
          <p:nvPr/>
        </p:nvGrpSpPr>
        <p:grpSpPr>
          <a:xfrm>
            <a:off x="10750260" y="2359361"/>
            <a:ext cx="2737213" cy="3187610"/>
            <a:chOff x="1839112" y="2209163"/>
            <a:chExt cx="1918159" cy="2233784"/>
          </a:xfrm>
        </p:grpSpPr>
        <p:sp>
          <p:nvSpPr>
            <p:cNvPr id="8569" name="Google Shape;8569;p52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52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52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72" name="Google Shape;8572;p52"/>
            <p:cNvCxnSpPr>
              <a:stCxn id="8569" idx="6"/>
              <a:endCxn id="8570" idx="2"/>
            </p:cNvCxnSpPr>
            <p:nvPr/>
          </p:nvCxnSpPr>
          <p:spPr>
            <a:xfrm>
              <a:off x="2414212" y="2496713"/>
              <a:ext cx="768000" cy="3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3" name="Google Shape;8573;p52"/>
            <p:cNvCxnSpPr>
              <a:stCxn id="8570" idx="4"/>
              <a:endCxn id="8574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5" name="Google Shape;8575;p52"/>
            <p:cNvCxnSpPr>
              <a:stCxn id="8574" idx="6"/>
              <a:endCxn id="8571" idx="2"/>
            </p:cNvCxnSpPr>
            <p:nvPr/>
          </p:nvCxnSpPr>
          <p:spPr>
            <a:xfrm>
              <a:off x="2414212" y="3328316"/>
              <a:ext cx="768000" cy="3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6" name="Google Shape;8576;p52"/>
            <p:cNvCxnSpPr>
              <a:stCxn id="8571" idx="4"/>
              <a:endCxn id="8577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74" name="Google Shape;8574;p52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52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52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79" name="Google Shape;8579;p52"/>
            <p:cNvCxnSpPr>
              <a:endCxn id="8578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80" name="Google Shape;8580;p52"/>
          <p:cNvGrpSpPr/>
          <p:nvPr/>
        </p:nvGrpSpPr>
        <p:grpSpPr>
          <a:xfrm>
            <a:off x="7015006" y="2371834"/>
            <a:ext cx="3275935" cy="309884"/>
            <a:chOff x="238125" y="2506075"/>
            <a:chExt cx="7115411" cy="673075"/>
          </a:xfrm>
        </p:grpSpPr>
        <p:sp>
          <p:nvSpPr>
            <p:cNvPr id="8581" name="Google Shape;8581;p52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52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52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52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52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6" name="Google Shape;8586;p52"/>
          <p:cNvGrpSpPr/>
          <p:nvPr/>
        </p:nvGrpSpPr>
        <p:grpSpPr>
          <a:xfrm>
            <a:off x="1492374" y="3015029"/>
            <a:ext cx="4953524" cy="183486"/>
            <a:chOff x="1464850" y="436376"/>
            <a:chExt cx="6001362" cy="222300"/>
          </a:xfrm>
        </p:grpSpPr>
        <p:sp>
          <p:nvSpPr>
            <p:cNvPr id="8587" name="Google Shape;8587;p52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52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52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52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52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92" name="Google Shape;8592;p52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93" name="Google Shape;8593;p52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94" name="Google Shape;8594;p52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95" name="Google Shape;8595;p52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96" name="Google Shape;8596;p52"/>
          <p:cNvGrpSpPr/>
          <p:nvPr/>
        </p:nvGrpSpPr>
        <p:grpSpPr>
          <a:xfrm>
            <a:off x="1464910" y="5485960"/>
            <a:ext cx="2905420" cy="1303845"/>
            <a:chOff x="803162" y="2667727"/>
            <a:chExt cx="1411906" cy="633611"/>
          </a:xfrm>
        </p:grpSpPr>
        <p:cxnSp>
          <p:nvCxnSpPr>
            <p:cNvPr id="8597" name="Google Shape;8597;p52"/>
            <p:cNvCxnSpPr>
              <a:stCxn id="8598" idx="2"/>
              <a:endCxn id="8599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00" name="Google Shape;8600;p52"/>
            <p:cNvCxnSpPr>
              <a:stCxn id="8601" idx="0"/>
              <a:endCxn id="8598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02" name="Google Shape;8602;p52"/>
            <p:cNvCxnSpPr>
              <a:stCxn id="8601" idx="2"/>
              <a:endCxn id="8603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04" name="Google Shape;8604;p52"/>
            <p:cNvCxnSpPr>
              <a:stCxn id="8605" idx="0"/>
              <a:endCxn id="8601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06" name="Google Shape;8606;p52"/>
            <p:cNvCxnSpPr>
              <a:stCxn id="8599" idx="2"/>
              <a:endCxn id="8607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08" name="Google Shape;8608;p52"/>
            <p:cNvCxnSpPr>
              <a:stCxn id="8609" idx="0"/>
              <a:endCxn id="8599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605" name="Google Shape;8605;p52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8603" name="Google Shape;8603;p52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8609" name="Google Shape;8609;p52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8607" name="Google Shape;8607;p52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8599" name="Google Shape;8599;p52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8601" name="Google Shape;8601;p52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  <p:sp>
          <p:nvSpPr>
            <p:cNvPr id="8598" name="Google Shape;8598;p52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>
                <a:solidFill>
                  <a:srgbClr val="FFFFFF"/>
                </a:solidFill>
              </a:endParaRPr>
            </a:p>
          </p:txBody>
        </p:sp>
      </p:grpSp>
      <p:grpSp>
        <p:nvGrpSpPr>
          <p:cNvPr id="8610" name="Google Shape;8610;p52"/>
          <p:cNvGrpSpPr/>
          <p:nvPr/>
        </p:nvGrpSpPr>
        <p:grpSpPr>
          <a:xfrm>
            <a:off x="1464913" y="2357037"/>
            <a:ext cx="5037083" cy="418618"/>
            <a:chOff x="803163" y="1111966"/>
            <a:chExt cx="2447800" cy="203430"/>
          </a:xfrm>
        </p:grpSpPr>
        <p:grpSp>
          <p:nvGrpSpPr>
            <p:cNvPr id="8611" name="Google Shape;8611;p52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612" name="Google Shape;8612;p52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grpSp>
            <p:nvGrpSpPr>
              <p:cNvPr id="8613" name="Google Shape;8613;p52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614" name="Google Shape;8614;p5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15" name="Google Shape;8615;p5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616" name="Google Shape;8616;p52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617" name="Google Shape;8617;p52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grpSp>
          <p:nvGrpSpPr>
            <p:cNvPr id="8618" name="Google Shape;8618;p52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619" name="Google Shape;8619;p52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620" name="Google Shape;8620;p5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21" name="Google Shape;8621;p5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</p:grpSp>
          <p:sp>
            <p:nvSpPr>
              <p:cNvPr id="8622" name="Google Shape;8622;p52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3" name="Google Shape;8623;p52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24" name="Google Shape;8624;p52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25" name="Google Shape;8625;p5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26" name="Google Shape;8626;p5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</p:grpSp>
          <p:sp>
            <p:nvSpPr>
              <p:cNvPr id="8627" name="Google Shape;8627;p52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8628" name="Google Shape;8628;p52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29" name="Google Shape;8629;p52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30" name="Google Shape;8630;p5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31" name="Google Shape;8631;p5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</p:grpSp>
          <p:sp>
            <p:nvSpPr>
              <p:cNvPr id="8632" name="Google Shape;8632;p52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</p:grpSp>
      <p:grpSp>
        <p:nvGrpSpPr>
          <p:cNvPr id="8633" name="Google Shape;8633;p52"/>
          <p:cNvGrpSpPr/>
          <p:nvPr/>
        </p:nvGrpSpPr>
        <p:grpSpPr>
          <a:xfrm>
            <a:off x="7050933" y="7750300"/>
            <a:ext cx="3135555" cy="983355"/>
            <a:chOff x="5194708" y="3484366"/>
            <a:chExt cx="3148148" cy="987304"/>
          </a:xfrm>
        </p:grpSpPr>
        <p:grpSp>
          <p:nvGrpSpPr>
            <p:cNvPr id="8634" name="Google Shape;8634;p52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35" name="Google Shape;8635;p52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52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7" name="Google Shape;8637;p52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8" name="Google Shape;8638;p52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39" name="Google Shape;8639;p52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52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52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8642" name="Google Shape;8642;p52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43" name="Google Shape;8643;p52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4" name="Google Shape;8644;p52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5" name="Google Shape;8645;p52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46" name="Google Shape;8646;p52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47" name="Google Shape;8647;p52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8" name="Google Shape;8648;p52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9" name="Google Shape;8649;p52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50" name="Google Shape;8650;p52"/>
          <p:cNvGrpSpPr/>
          <p:nvPr/>
        </p:nvGrpSpPr>
        <p:grpSpPr>
          <a:xfrm>
            <a:off x="6972151" y="6711121"/>
            <a:ext cx="3233929" cy="692511"/>
            <a:chOff x="1808063" y="4294338"/>
            <a:chExt cx="3370782" cy="721817"/>
          </a:xfrm>
        </p:grpSpPr>
        <p:sp>
          <p:nvSpPr>
            <p:cNvPr id="8651" name="Google Shape;8651;p52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8652" name="Google Shape;8652;p52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2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2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2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2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2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8658" name="Google Shape;8658;p52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8659" name="Google Shape;8659;p52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8660" name="Google Shape;8660;p52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8661" name="Google Shape;8661;p52"/>
          <p:cNvGrpSpPr/>
          <p:nvPr/>
        </p:nvGrpSpPr>
        <p:grpSpPr>
          <a:xfrm>
            <a:off x="1528575" y="7283179"/>
            <a:ext cx="2591764" cy="1293175"/>
            <a:chOff x="834100" y="3642869"/>
            <a:chExt cx="1259483" cy="628426"/>
          </a:xfrm>
        </p:grpSpPr>
        <p:sp>
          <p:nvSpPr>
            <p:cNvPr id="8662" name="Google Shape;8662;p52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52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52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2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52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52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52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52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52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52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52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52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52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52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52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52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52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52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52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52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52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52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2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2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2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87" name="Google Shape;8687;p52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88" name="Google Shape;8688;p52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9" name="Google Shape;8689;p52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0" name="Google Shape;8690;p52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1" name="Google Shape;8691;p52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2" name="Google Shape;8692;p52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3" name="Google Shape;8693;p52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4" name="Google Shape;8694;p52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5" name="Google Shape;8695;p52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6" name="Google Shape;8696;p52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7" name="Google Shape;8697;p52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8" name="Google Shape;8698;p52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9" name="Google Shape;8699;p52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0" name="Google Shape;8700;p52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1" name="Google Shape;8701;p52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2" name="Google Shape;8702;p52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3" name="Google Shape;8703;p52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4" name="Google Shape;8704;p52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5" name="Google Shape;8705;p52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6" name="Google Shape;8706;p52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7" name="Google Shape;8707;p52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sp>
          <p:nvSpPr>
            <p:cNvPr id="8708" name="Google Shape;8708;p52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2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2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2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2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2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2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2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2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2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2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2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2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2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2" name="Google Shape;8722;p52"/>
          <p:cNvGrpSpPr/>
          <p:nvPr/>
        </p:nvGrpSpPr>
        <p:grpSpPr>
          <a:xfrm rot="5400000">
            <a:off x="11954802" y="6876174"/>
            <a:ext cx="328129" cy="2829831"/>
            <a:chOff x="4428249" y="1369375"/>
            <a:chExt cx="36905" cy="429569"/>
          </a:xfrm>
        </p:grpSpPr>
        <p:sp>
          <p:nvSpPr>
            <p:cNvPr id="8723" name="Google Shape;8723;p52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8724" name="Google Shape;8724;p52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2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2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2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2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2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52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52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52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2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2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2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2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52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52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2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2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52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52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52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52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52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52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52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52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52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52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52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52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52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52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5" name="Google Shape;8755;p52"/>
          <p:cNvGrpSpPr/>
          <p:nvPr/>
        </p:nvGrpSpPr>
        <p:grpSpPr>
          <a:xfrm flipH="1" rot="10800000">
            <a:off x="10699659" y="6053261"/>
            <a:ext cx="2838414" cy="49616"/>
            <a:chOff x="219558" y="4738465"/>
            <a:chExt cx="5852400" cy="102300"/>
          </a:xfrm>
        </p:grpSpPr>
        <p:cxnSp>
          <p:nvCxnSpPr>
            <p:cNvPr id="8756" name="Google Shape;8756;p52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57" name="Google Shape;8757;p52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52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52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52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52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2" name="Google Shape;8762;p52"/>
          <p:cNvGrpSpPr/>
          <p:nvPr/>
        </p:nvGrpSpPr>
        <p:grpSpPr>
          <a:xfrm>
            <a:off x="10722296" y="6799388"/>
            <a:ext cx="2793140" cy="770032"/>
            <a:chOff x="5286284" y="2966544"/>
            <a:chExt cx="1396570" cy="385016"/>
          </a:xfrm>
        </p:grpSpPr>
        <p:cxnSp>
          <p:nvCxnSpPr>
            <p:cNvPr id="8763" name="Google Shape;8763;p52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64" name="Google Shape;8764;p52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65" name="Google Shape;8765;p52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66" name="Google Shape;8766;p52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7" name="Google Shape;8767;p52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8" name="Google Shape;8768;p52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9" name="Google Shape;8769;p52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70" name="Google Shape;8770;p52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71" name="Google Shape;8771;p52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72" name="Google Shape;8772;p52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73" name="Google Shape;8773;p52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74" name="Google Shape;8774;p52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75" name="Google Shape;8775;p52"/>
          <p:cNvGrpSpPr/>
          <p:nvPr/>
        </p:nvGrpSpPr>
        <p:grpSpPr>
          <a:xfrm>
            <a:off x="4094428" y="3636939"/>
            <a:ext cx="2364552" cy="1324054"/>
            <a:chOff x="2029517" y="1732295"/>
            <a:chExt cx="1149068" cy="643432"/>
          </a:xfrm>
        </p:grpSpPr>
        <p:grpSp>
          <p:nvGrpSpPr>
            <p:cNvPr id="8776" name="Google Shape;8776;p52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77" name="Google Shape;8777;p52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78" name="Google Shape;8778;p52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79" name="Google Shape;8779;p52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0" name="Google Shape;8780;p52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81" name="Google Shape;8781;p52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82" name="Google Shape;8782;p52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</p:grpSp>
        </p:grpSp>
        <p:grpSp>
          <p:nvGrpSpPr>
            <p:cNvPr id="8783" name="Google Shape;8783;p52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84" name="Google Shape;8784;p52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85" name="Google Shape;8785;p52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86" name="Google Shape;8786;p52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87" name="Google Shape;8787;p52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2800"/>
                  </a:p>
                </p:txBody>
              </p:sp>
            </p:grpSp>
            <p:grpSp>
              <p:nvGrpSpPr>
                <p:cNvPr id="8788" name="Google Shape;8788;p52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89" name="Google Shape;8789;p52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90" name="Google Shape;8790;p52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91" name="Google Shape;8791;p52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92" name="Google Shape;8792;p52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grpSp>
              <p:nvGrpSpPr>
                <p:cNvPr id="8793" name="Google Shape;8793;p52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94" name="Google Shape;8794;p52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95" name="Google Shape;8795;p52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96" name="Google Shape;8796;p52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97" name="Google Shape;8797;p52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98" name="Google Shape;8798;p52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99" name="Google Shape;8799;p52"/>
          <p:cNvGrpSpPr/>
          <p:nvPr/>
        </p:nvGrpSpPr>
        <p:grpSpPr>
          <a:xfrm>
            <a:off x="1464924" y="3532166"/>
            <a:ext cx="1925301" cy="1620116"/>
            <a:chOff x="844912" y="1681380"/>
            <a:chExt cx="935611" cy="787305"/>
          </a:xfrm>
        </p:grpSpPr>
        <p:grpSp>
          <p:nvGrpSpPr>
            <p:cNvPr id="8800" name="Google Shape;8800;p52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801" name="Google Shape;8801;p52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2" name="Google Shape;8802;p52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3" name="Google Shape;8803;p52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4" name="Google Shape;8804;p52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5" name="Google Shape;8805;p52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6" name="Google Shape;8806;p52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07" name="Google Shape;8807;p52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808" name="Google Shape;8808;p52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grpSp>
            <p:nvGrpSpPr>
              <p:cNvPr id="8809" name="Google Shape;8809;p52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810" name="Google Shape;8810;p52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811" name="Google Shape;8811;p52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2" name="Google Shape;8812;p52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3" name="Google Shape;8813;p52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4" name="Google Shape;8814;p52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5" name="Google Shape;8815;p52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6" name="Google Shape;8816;p52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7" name="Google Shape;8817;p52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18" name="Google Shape;8818;p52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8819" name="Google Shape;8819;p52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</p:grpSp>
        </p:grpSp>
        <p:grpSp>
          <p:nvGrpSpPr>
            <p:cNvPr id="8820" name="Google Shape;8820;p52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821" name="Google Shape;8821;p52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grpSp>
            <p:nvGrpSpPr>
              <p:cNvPr id="8822" name="Google Shape;8822;p52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23" name="Google Shape;8823;p52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24" name="Google Shape;8824;p52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5" name="Google Shape;8825;p52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6" name="Google Shape;8826;p52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7" name="Google Shape;8827;p52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8" name="Google Shape;8828;p52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9" name="Google Shape;8829;p52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52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31" name="Google Shape;8831;p52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  <p:sp>
              <p:nvSpPr>
                <p:cNvPr id="8832" name="Google Shape;8832;p52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800"/>
                </a:p>
              </p:txBody>
            </p:sp>
          </p:grpSp>
        </p:grpSp>
      </p:grpSp>
      <p:grpSp>
        <p:nvGrpSpPr>
          <p:cNvPr id="8833" name="Google Shape;8833;p52"/>
          <p:cNvGrpSpPr/>
          <p:nvPr/>
        </p:nvGrpSpPr>
        <p:grpSpPr>
          <a:xfrm>
            <a:off x="13682806" y="5067025"/>
            <a:ext cx="3244539" cy="1104887"/>
            <a:chOff x="6894650" y="2574740"/>
            <a:chExt cx="1445100" cy="492111"/>
          </a:xfrm>
        </p:grpSpPr>
        <p:sp>
          <p:nvSpPr>
            <p:cNvPr id="8834" name="Google Shape;8834;p52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52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52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52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52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39" name="Google Shape;8839;p52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40" name="Google Shape;8840;p52"/>
          <p:cNvGrpSpPr/>
          <p:nvPr/>
        </p:nvGrpSpPr>
        <p:grpSpPr>
          <a:xfrm>
            <a:off x="13721892" y="7815535"/>
            <a:ext cx="3166413" cy="951411"/>
            <a:chOff x="6953919" y="3907920"/>
            <a:chExt cx="1377300" cy="475705"/>
          </a:xfrm>
        </p:grpSpPr>
        <p:cxnSp>
          <p:nvCxnSpPr>
            <p:cNvPr id="8841" name="Google Shape;8841;p52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42" name="Google Shape;8842;p52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43" name="Google Shape;8843;p52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44" name="Google Shape;8844;p52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45" name="Google Shape;8845;p52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46" name="Google Shape;8846;p52"/>
          <p:cNvGrpSpPr/>
          <p:nvPr/>
        </p:nvGrpSpPr>
        <p:grpSpPr>
          <a:xfrm>
            <a:off x="4729068" y="5337827"/>
            <a:ext cx="1672572" cy="1649058"/>
            <a:chOff x="2389399" y="2595741"/>
            <a:chExt cx="812796" cy="801369"/>
          </a:xfrm>
        </p:grpSpPr>
        <p:grpSp>
          <p:nvGrpSpPr>
            <p:cNvPr id="8847" name="Google Shape;8847;p52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48" name="Google Shape;8848;p52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9" name="Google Shape;8849;p52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0" name="Google Shape;8850;p52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51" name="Google Shape;8851;p52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52" name="Google Shape;8852;p52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53" name="Google Shape;8853;p52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54" name="Google Shape;8854;p52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2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2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2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58" name="Google Shape;8858;p52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2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2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61" name="Google Shape;8861;p52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62" name="Google Shape;8862;p52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2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2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2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66" name="Google Shape;8866;p52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2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8" name="Google Shape;8868;p52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69" name="Google Shape;8869;p52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70" name="Google Shape;8870;p52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2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2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3" name="Google Shape;8873;p52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74" name="Google Shape;8874;p52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2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76" name="Google Shape;8876;p52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77" name="Google Shape;8877;p52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78" name="Google Shape;8878;p52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79" name="Google Shape;8879;p52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0" name="Google Shape;8880;p52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1" name="Google Shape;8881;p52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82" name="Google Shape;8882;p52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83" name="Google Shape;8883;p52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4" name="Google Shape;8884;p52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85" name="Google Shape;8885;p52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86" name="Google Shape;8886;p52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87" name="Google Shape;8887;p52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8" name="Google Shape;8888;p52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9" name="Google Shape;8889;p52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90" name="Google Shape;8890;p52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91" name="Google Shape;8891;p52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2" name="Google Shape;8892;p52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93" name="Google Shape;8893;p52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94" name="Google Shape;8894;p52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95" name="Google Shape;8895;p52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6" name="Google Shape;8896;p52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7" name="Google Shape;8897;p52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98" name="Google Shape;8898;p52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99" name="Google Shape;8899;p52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0" name="Google Shape;8900;p52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182850" lIns="182850" spcFirstLastPara="1" rIns="182850" wrap="square" tIns="182850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4" name="Shape 8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05" name="Google Shape;8905;p53"/>
          <p:cNvGrpSpPr/>
          <p:nvPr/>
        </p:nvGrpSpPr>
        <p:grpSpPr>
          <a:xfrm>
            <a:off x="1437750" y="6726575"/>
            <a:ext cx="4780828" cy="2049600"/>
            <a:chOff x="728925" y="3296613"/>
            <a:chExt cx="2390414" cy="1024800"/>
          </a:xfrm>
        </p:grpSpPr>
        <p:grpSp>
          <p:nvGrpSpPr>
            <p:cNvPr id="8906" name="Google Shape;8906;p53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907" name="Google Shape;8907;p53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8908" name="Google Shape;8908;p53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</p:grpSp>
        <p:grpSp>
          <p:nvGrpSpPr>
            <p:cNvPr id="8909" name="Google Shape;8909;p53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910" name="Google Shape;8910;p53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8911" name="Google Shape;8911;p53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8912" name="Google Shape;8912;p53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8913" name="Google Shape;8913;p53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  <p:sp>
            <p:nvSpPr>
              <p:cNvPr id="8914" name="Google Shape;8914;p53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/>
              </a:p>
            </p:txBody>
          </p:sp>
        </p:grpSp>
        <p:grpSp>
          <p:nvGrpSpPr>
            <p:cNvPr id="8915" name="Google Shape;8915;p53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916" name="Google Shape;8916;p53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3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53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3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3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3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3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3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3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3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3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3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3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3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3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3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3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3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3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3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36" name="Google Shape;8936;p53"/>
          <p:cNvGraphicFramePr/>
          <p:nvPr/>
        </p:nvGraphicFramePr>
        <p:xfrm>
          <a:off x="11909150" y="47223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{D171D139-E8F9-4FB0-B2AE-DEBA7D40F7C5}</a:tableStyleId>
              </a:tblPr>
              <a:tblGrid>
                <a:gridCol w="1252050"/>
                <a:gridCol w="1252050"/>
                <a:gridCol w="1252050"/>
                <a:gridCol w="1252050"/>
              </a:tblGrid>
              <a:tr h="43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4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182850" marB="182850" marR="182850" marL="182850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37" name="Google Shape;8937;p53"/>
          <p:cNvGrpSpPr/>
          <p:nvPr/>
        </p:nvGrpSpPr>
        <p:grpSpPr>
          <a:xfrm>
            <a:off x="1454502" y="2377928"/>
            <a:ext cx="4793010" cy="1953003"/>
            <a:chOff x="749309" y="1112739"/>
            <a:chExt cx="2371603" cy="976502"/>
          </a:xfrm>
        </p:grpSpPr>
        <p:grpSp>
          <p:nvGrpSpPr>
            <p:cNvPr id="8938" name="Google Shape;8938;p53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39" name="Google Shape;8939;p53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3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3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3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53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53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53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53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53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53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53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53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53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3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3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3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3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53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53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3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3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3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3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53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3" name="Google Shape;8963;p53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64" name="Google Shape;8964;p53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3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3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3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68" name="Google Shape;8968;p53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53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53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53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72" name="Google Shape;8972;p53"/>
          <p:cNvGraphicFramePr/>
          <p:nvPr/>
        </p:nvGraphicFramePr>
        <p:xfrm>
          <a:off x="11909200" y="23778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{D171D139-E8F9-4FB0-B2AE-DEBA7D40F7C5}</a:tableStyleId>
              </a:tblPr>
              <a:tblGrid>
                <a:gridCol w="1252050"/>
                <a:gridCol w="1252050"/>
                <a:gridCol w="1252050"/>
                <a:gridCol w="1252050"/>
              </a:tblGrid>
              <a:tr h="65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73" name="Google Shape;8973;p53"/>
          <p:cNvGraphicFramePr/>
          <p:nvPr/>
        </p:nvGraphicFramePr>
        <p:xfrm>
          <a:off x="6750925" y="47223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{D171D139-E8F9-4FB0-B2AE-DEBA7D40F7C5}</a:tableStyleId>
              </a:tblPr>
              <a:tblGrid>
                <a:gridCol w="1181700"/>
                <a:gridCol w="1181700"/>
                <a:gridCol w="1181700"/>
                <a:gridCol w="1181700"/>
              </a:tblGrid>
              <a:tr h="57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74" name="Google Shape;8974;p53"/>
          <p:cNvGrpSpPr/>
          <p:nvPr/>
        </p:nvGrpSpPr>
        <p:grpSpPr>
          <a:xfrm>
            <a:off x="6754898" y="6704321"/>
            <a:ext cx="4726754" cy="2094125"/>
            <a:chOff x="3358399" y="3285485"/>
            <a:chExt cx="2363377" cy="1047062"/>
          </a:xfrm>
        </p:grpSpPr>
        <p:grpSp>
          <p:nvGrpSpPr>
            <p:cNvPr id="8975" name="Google Shape;8975;p53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76" name="Google Shape;8976;p53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3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53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53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53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1" name="Google Shape;8981;p53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82" name="Google Shape;8982;p53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3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3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53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53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7" name="Google Shape;8987;p53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88" name="Google Shape;8988;p53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53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53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53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53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93" name="Google Shape;8993;p53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94" name="Google Shape;8994;p53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8995" name="Google Shape;8995;p53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53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7" name="Google Shape;8997;p53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8" name="Google Shape;8998;p53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99" name="Google Shape;8999;p53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000" name="Google Shape;9000;p53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001" name="Google Shape;9001;p53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53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53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53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05" name="Google Shape;9005;p53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006" name="Google Shape;9006;p53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007" name="Google Shape;9007;p53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53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53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0" name="Google Shape;9010;p53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011" name="Google Shape;9011;p53"/>
          <p:cNvGraphicFramePr/>
          <p:nvPr/>
        </p:nvGraphicFramePr>
        <p:xfrm>
          <a:off x="1456500" y="47223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{D171D139-E8F9-4FB0-B2AE-DEBA7D40F7C5}</a:tableStyleId>
              </a:tblPr>
              <a:tblGrid>
                <a:gridCol w="1184900"/>
                <a:gridCol w="1184900"/>
                <a:gridCol w="1184900"/>
                <a:gridCol w="1184900"/>
              </a:tblGrid>
              <a:tr h="59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00"/>
                    </a:p>
                  </a:txBody>
                  <a:tcPr marT="182850" marB="182850" marR="182850" marL="182850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012" name="Google Shape;9012;p53"/>
          <p:cNvGrpSpPr/>
          <p:nvPr/>
        </p:nvGrpSpPr>
        <p:grpSpPr>
          <a:xfrm>
            <a:off x="8355838" y="5530028"/>
            <a:ext cx="2604190" cy="121918"/>
            <a:chOff x="3558802" y="4011427"/>
            <a:chExt cx="1866000" cy="111300"/>
          </a:xfrm>
        </p:grpSpPr>
        <p:sp>
          <p:nvSpPr>
            <p:cNvPr id="9013" name="Google Shape;9013;p53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53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9015" name="Google Shape;9015;p53"/>
          <p:cNvGrpSpPr/>
          <p:nvPr/>
        </p:nvGrpSpPr>
        <p:grpSpPr>
          <a:xfrm>
            <a:off x="9446815" y="6094347"/>
            <a:ext cx="1828680" cy="121918"/>
            <a:chOff x="3558802" y="4011427"/>
            <a:chExt cx="1866000" cy="111300"/>
          </a:xfrm>
        </p:grpSpPr>
        <p:sp>
          <p:nvSpPr>
            <p:cNvPr id="9016" name="Google Shape;9016;p53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53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9018" name="Google Shape;9018;p53"/>
          <p:cNvGrpSpPr/>
          <p:nvPr/>
        </p:nvGrpSpPr>
        <p:grpSpPr>
          <a:xfrm>
            <a:off x="11853849" y="6763393"/>
            <a:ext cx="5039650" cy="2002908"/>
            <a:chOff x="1906114" y="789980"/>
            <a:chExt cx="1487676" cy="606868"/>
          </a:xfrm>
        </p:grpSpPr>
        <p:cxnSp>
          <p:nvCxnSpPr>
            <p:cNvPr id="9019" name="Google Shape;9019;p53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20" name="Google Shape;9020;p53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21" name="Google Shape;9021;p53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22" name="Google Shape;9022;p53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JANUARY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9023" name="Google Shape;9023;p53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FEBRUARY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9024" name="Google Shape;9024;p53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MARCH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9025" name="Google Shape;9025;p53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APRIL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9026" name="Google Shape;9026;p53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53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53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53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53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53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53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PHASE 1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9033" name="Google Shape;9033;p53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Task 1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9034" name="Google Shape;9034;p53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600">
                  <a:solidFill>
                    <a:srgbClr val="E3E9ED"/>
                  </a:solidFill>
                </a:rPr>
                <a:t>Task 2</a:t>
              </a:r>
              <a:endParaRPr sz="600">
                <a:solidFill>
                  <a:srgbClr val="E3E9ED"/>
                </a:solidFill>
              </a:endParaRPr>
            </a:p>
          </p:txBody>
        </p:sp>
        <p:sp>
          <p:nvSpPr>
            <p:cNvPr id="9035" name="Google Shape;9035;p53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6" name="Google Shape;9036;p53"/>
          <p:cNvGrpSpPr/>
          <p:nvPr/>
        </p:nvGrpSpPr>
        <p:grpSpPr>
          <a:xfrm>
            <a:off x="6745223" y="2318015"/>
            <a:ext cx="4726786" cy="2011729"/>
            <a:chOff x="3292400" y="1193188"/>
            <a:chExt cx="2615240" cy="1131075"/>
          </a:xfrm>
        </p:grpSpPr>
        <p:sp>
          <p:nvSpPr>
            <p:cNvPr id="9037" name="Google Shape;9037;p53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38" name="Google Shape;9038;p53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39" name="Google Shape;9039;p53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JANUARY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0" name="Google Shape;9040;p53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FEBRUARY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1" name="Google Shape;9041;p53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MARCH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2" name="Google Shape;9042;p53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APRIL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3" name="Google Shape;9043;p53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MAY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4" name="Google Shape;9044;p53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JUNE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5" name="Google Shape;9045;p53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PHASE 1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6" name="Google Shape;9046;p53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PHASE 2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7" name="Google Shape;9047;p53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1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8" name="Google Shape;9048;p53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2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49" name="Google Shape;9049;p53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1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050" name="Google Shape;9050;p53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2</a:t>
              </a:r>
              <a:endParaRPr sz="400">
                <a:solidFill>
                  <a:srgbClr val="FFFFFF"/>
                </a:solidFill>
              </a:endParaRPr>
            </a:p>
          </p:txBody>
        </p:sp>
        <p:grpSp>
          <p:nvGrpSpPr>
            <p:cNvPr id="9051" name="Google Shape;9051;p53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52" name="Google Shape;9052;p53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3" name="Google Shape;9053;p53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4" name="Google Shape;9054;p53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5" name="Google Shape;9055;p53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6" name="Google Shape;9056;p53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7" name="Google Shape;9057;p53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8" name="Google Shape;9058;p53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9" name="Google Shape;9059;p53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60" name="Google Shape;9060;p53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61" name="Google Shape;9061;p53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62" name="Google Shape;9062;p53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63" name="Google Shape;9063;p53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4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67" name="Shape 9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8" name="Google Shape;9068;p54"/>
          <p:cNvGrpSpPr/>
          <p:nvPr/>
        </p:nvGrpSpPr>
        <p:grpSpPr>
          <a:xfrm>
            <a:off x="9629369" y="2382882"/>
            <a:ext cx="1490862" cy="1437726"/>
            <a:chOff x="4249973" y="1201875"/>
            <a:chExt cx="1958568" cy="1888762"/>
          </a:xfrm>
        </p:grpSpPr>
        <p:sp>
          <p:nvSpPr>
            <p:cNvPr id="9069" name="Google Shape;9069;p54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70" name="Google Shape;9070;p54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71" name="Google Shape;9071;p54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72" name="Google Shape;9072;p54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3" name="Google Shape;9073;p54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74" name="Google Shape;9074;p54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75" name="Google Shape;9075;p54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6" name="Google Shape;9076;p54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77" name="Google Shape;9077;p54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78" name="Google Shape;9078;p54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9" name="Google Shape;9079;p54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80" name="Google Shape;9080;p54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81" name="Google Shape;9081;p54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2" name="Google Shape;9082;p54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83" name="Google Shape;9083;p54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84" name="Google Shape;9084;p54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85" name="Google Shape;9085;p54"/>
          <p:cNvGrpSpPr/>
          <p:nvPr/>
        </p:nvGrpSpPr>
        <p:grpSpPr>
          <a:xfrm>
            <a:off x="1462114" y="4139781"/>
            <a:ext cx="1523534" cy="1459793"/>
            <a:chOff x="2657744" y="2337745"/>
            <a:chExt cx="832987" cy="798137"/>
          </a:xfrm>
        </p:grpSpPr>
        <p:sp>
          <p:nvSpPr>
            <p:cNvPr id="9086" name="Google Shape;9086;p54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4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54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54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4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4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2" name="Google Shape;9092;p54"/>
          <p:cNvGrpSpPr/>
          <p:nvPr/>
        </p:nvGrpSpPr>
        <p:grpSpPr>
          <a:xfrm>
            <a:off x="6484043" y="4146194"/>
            <a:ext cx="1371139" cy="1447172"/>
            <a:chOff x="3398134" y="2057755"/>
            <a:chExt cx="704087" cy="743130"/>
          </a:xfrm>
        </p:grpSpPr>
        <p:grpSp>
          <p:nvGrpSpPr>
            <p:cNvPr id="9093" name="Google Shape;9093;p54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94" name="Google Shape;9094;p54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95" name="Google Shape;9095;p54"/>
              <p:cNvCxnSpPr>
                <a:stCxn id="9094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96" name="Google Shape;9096;p54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97" name="Google Shape;9097;p54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98" name="Google Shape;9098;p54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99" name="Google Shape;9099;p54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100" name="Google Shape;9100;p54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101" name="Google Shape;9101;p54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102" name="Google Shape;9102;p54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103" name="Google Shape;9103;p54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104" name="Google Shape;9104;p54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105" name="Google Shape;9105;p54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106" name="Google Shape;9106;p54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50" lIns="137150" spcFirstLastPara="1" rIns="137150" wrap="square" tIns="6855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107" name="Google Shape;9107;p54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108" name="Google Shape;9108;p54"/>
          <p:cNvGrpSpPr/>
          <p:nvPr/>
        </p:nvGrpSpPr>
        <p:grpSpPr>
          <a:xfrm>
            <a:off x="9834488" y="4159585"/>
            <a:ext cx="1420307" cy="1420307"/>
            <a:chOff x="5007123" y="2079403"/>
            <a:chExt cx="687600" cy="687600"/>
          </a:xfrm>
        </p:grpSpPr>
        <p:sp>
          <p:nvSpPr>
            <p:cNvPr id="9109" name="Google Shape;9109;p54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54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54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4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3" name="Google Shape;9113;p54"/>
          <p:cNvGrpSpPr/>
          <p:nvPr/>
        </p:nvGrpSpPr>
        <p:grpSpPr>
          <a:xfrm>
            <a:off x="11453363" y="4148598"/>
            <a:ext cx="1441995" cy="1442367"/>
            <a:chOff x="5797446" y="2063053"/>
            <a:chExt cx="698100" cy="698280"/>
          </a:xfrm>
        </p:grpSpPr>
        <p:sp>
          <p:nvSpPr>
            <p:cNvPr id="9114" name="Google Shape;9114;p54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54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54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4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8" name="Google Shape;9118;p54"/>
          <p:cNvGrpSpPr/>
          <p:nvPr/>
        </p:nvGrpSpPr>
        <p:grpSpPr>
          <a:xfrm>
            <a:off x="16343657" y="7439808"/>
            <a:ext cx="561170" cy="1346328"/>
            <a:chOff x="8075075" y="3754290"/>
            <a:chExt cx="255612" cy="613194"/>
          </a:xfrm>
        </p:grpSpPr>
        <p:grpSp>
          <p:nvGrpSpPr>
            <p:cNvPr id="9119" name="Google Shape;9119;p54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120" name="Google Shape;9120;p54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1" name="Google Shape;9121;p54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22" name="Google Shape;9122;p54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3" name="Google Shape;9123;p54"/>
          <p:cNvGrpSpPr/>
          <p:nvPr/>
        </p:nvGrpSpPr>
        <p:grpSpPr>
          <a:xfrm>
            <a:off x="10577774" y="7417401"/>
            <a:ext cx="940704" cy="1367490"/>
            <a:chOff x="1697726" y="3244179"/>
            <a:chExt cx="788124" cy="1146069"/>
          </a:xfrm>
        </p:grpSpPr>
        <p:sp>
          <p:nvSpPr>
            <p:cNvPr id="9124" name="Google Shape;9124;p54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54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26" name="Google Shape;9126;p54"/>
          <p:cNvSpPr/>
          <p:nvPr/>
        </p:nvSpPr>
        <p:spPr>
          <a:xfrm>
            <a:off x="16292703" y="7245406"/>
            <a:ext cx="407" cy="8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7" name="Google Shape;9127;p54"/>
          <p:cNvGrpSpPr/>
          <p:nvPr/>
        </p:nvGrpSpPr>
        <p:grpSpPr>
          <a:xfrm>
            <a:off x="11820075" y="7439805"/>
            <a:ext cx="587782" cy="587690"/>
            <a:chOff x="6134814" y="3754290"/>
            <a:chExt cx="293891" cy="293845"/>
          </a:xfrm>
        </p:grpSpPr>
        <p:sp>
          <p:nvSpPr>
            <p:cNvPr id="9128" name="Google Shape;9128;p54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54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0" name="Google Shape;9130;p54"/>
          <p:cNvGrpSpPr/>
          <p:nvPr/>
        </p:nvGrpSpPr>
        <p:grpSpPr>
          <a:xfrm>
            <a:off x="11820075" y="8197148"/>
            <a:ext cx="587782" cy="587782"/>
            <a:chOff x="6134814" y="4086186"/>
            <a:chExt cx="293891" cy="293891"/>
          </a:xfrm>
        </p:grpSpPr>
        <p:sp>
          <p:nvSpPr>
            <p:cNvPr id="9131" name="Google Shape;9131;p54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54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33" name="Google Shape;9133;p54"/>
          <p:cNvSpPr/>
          <p:nvPr/>
        </p:nvSpPr>
        <p:spPr>
          <a:xfrm>
            <a:off x="13896928" y="7438200"/>
            <a:ext cx="1219386" cy="134630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9134" name="Google Shape;9134;p54"/>
          <p:cNvSpPr/>
          <p:nvPr/>
        </p:nvSpPr>
        <p:spPr>
          <a:xfrm rot="10800000">
            <a:off x="12709454" y="7433675"/>
            <a:ext cx="885878" cy="1351275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35" name="Google Shape;9135;p54"/>
          <p:cNvGrpSpPr/>
          <p:nvPr/>
        </p:nvGrpSpPr>
        <p:grpSpPr>
          <a:xfrm>
            <a:off x="15670025" y="5854533"/>
            <a:ext cx="1245766" cy="1243889"/>
            <a:chOff x="1187048" y="238125"/>
            <a:chExt cx="5256397" cy="5248476"/>
          </a:xfrm>
        </p:grpSpPr>
        <p:sp>
          <p:nvSpPr>
            <p:cNvPr id="9136" name="Google Shape;9136;p54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54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54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54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0" name="Google Shape;9140;p54"/>
          <p:cNvGrpSpPr/>
          <p:nvPr/>
        </p:nvGrpSpPr>
        <p:grpSpPr>
          <a:xfrm>
            <a:off x="4584235" y="5873750"/>
            <a:ext cx="2621973" cy="1224814"/>
            <a:chOff x="238125" y="1188750"/>
            <a:chExt cx="7140450" cy="3335550"/>
          </a:xfrm>
        </p:grpSpPr>
        <p:sp>
          <p:nvSpPr>
            <p:cNvPr id="9141" name="Google Shape;9141;p54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54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54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54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54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6" name="Google Shape;9146;p54"/>
          <p:cNvGrpSpPr/>
          <p:nvPr/>
        </p:nvGrpSpPr>
        <p:grpSpPr>
          <a:xfrm>
            <a:off x="13235979" y="5854860"/>
            <a:ext cx="2220598" cy="1243405"/>
            <a:chOff x="238125" y="1335475"/>
            <a:chExt cx="5418735" cy="3034175"/>
          </a:xfrm>
        </p:grpSpPr>
        <p:sp>
          <p:nvSpPr>
            <p:cNvPr id="9147" name="Google Shape;9147;p54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54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54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9150" name="Google Shape;9150;p54"/>
          <p:cNvGrpSpPr/>
          <p:nvPr/>
        </p:nvGrpSpPr>
        <p:grpSpPr>
          <a:xfrm>
            <a:off x="10871299" y="5848654"/>
            <a:ext cx="2148903" cy="1254362"/>
            <a:chOff x="5359127" y="2910889"/>
            <a:chExt cx="1097723" cy="640831"/>
          </a:xfrm>
        </p:grpSpPr>
        <p:grpSp>
          <p:nvGrpSpPr>
            <p:cNvPr id="9151" name="Google Shape;9151;p54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52" name="Google Shape;9152;p54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9153" name="Google Shape;9153;p54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  <p:grpSp>
          <p:nvGrpSpPr>
            <p:cNvPr id="9154" name="Google Shape;9154;p54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55" name="Google Shape;9155;p54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9156" name="Google Shape;9156;p54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  <p:grpSp>
          <p:nvGrpSpPr>
            <p:cNvPr id="9157" name="Google Shape;9157;p54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58" name="Google Shape;9158;p54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9159" name="Google Shape;9159;p54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  <p:grpSp>
          <p:nvGrpSpPr>
            <p:cNvPr id="9160" name="Google Shape;9160;p54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61" name="Google Shape;9161;p54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9162" name="Google Shape;9162;p54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</p:grpSp>
      <p:grpSp>
        <p:nvGrpSpPr>
          <p:cNvPr id="9163" name="Google Shape;9163;p54"/>
          <p:cNvGrpSpPr/>
          <p:nvPr/>
        </p:nvGrpSpPr>
        <p:grpSpPr>
          <a:xfrm>
            <a:off x="15173726" y="4150077"/>
            <a:ext cx="1749952" cy="1439201"/>
            <a:chOff x="7608988" y="2093194"/>
            <a:chExt cx="817276" cy="672147"/>
          </a:xfrm>
        </p:grpSpPr>
        <p:cxnSp>
          <p:nvCxnSpPr>
            <p:cNvPr id="9164" name="Google Shape;9164;p54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65" name="Google Shape;9165;p54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66" name="Google Shape;9166;p54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67" name="Google Shape;9167;p54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68" name="Google Shape;9168;p54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69" name="Google Shape;9169;p54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70" name="Google Shape;9170;p54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71" name="Google Shape;9171;p54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72" name="Google Shape;9172;p54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3" name="Google Shape;9173;p54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4" name="Google Shape;9174;p54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5" name="Google Shape;9175;p54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6" name="Google Shape;9176;p54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7" name="Google Shape;9177;p54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8" name="Google Shape;9178;p54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79" name="Google Shape;9179;p54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80" name="Google Shape;9180;p54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1" name="Google Shape;9181;p54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2" name="Google Shape;9182;p54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3" name="Google Shape;9183;p54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4" name="Google Shape;9184;p54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5" name="Google Shape;9185;p54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6" name="Google Shape;9186;p54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87" name="Google Shape;9187;p54"/>
          <p:cNvGrpSpPr/>
          <p:nvPr/>
        </p:nvGrpSpPr>
        <p:grpSpPr>
          <a:xfrm>
            <a:off x="8062598" y="2382882"/>
            <a:ext cx="1425113" cy="1571802"/>
            <a:chOff x="4206459" y="1191441"/>
            <a:chExt cx="712557" cy="785901"/>
          </a:xfrm>
        </p:grpSpPr>
        <p:sp>
          <p:nvSpPr>
            <p:cNvPr id="9188" name="Google Shape;9188;p54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4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4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54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2" name="Google Shape;9192;p54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93" name="Google Shape;9193;p54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54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54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6" name="Google Shape;9196;p54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7" name="Google Shape;9197;p54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98" name="Google Shape;9198;p54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4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54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1" name="Google Shape;9201;p54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02" name="Google Shape;9202;p54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203" name="Google Shape;9203;p54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4" name="Google Shape;9204;p54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5" name="Google Shape;9205;p54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6" name="Google Shape;9206;p54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07" name="Google Shape;9207;p54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208" name="Google Shape;9208;p54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9" name="Google Shape;9209;p54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0" name="Google Shape;9210;p54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1" name="Google Shape;9211;p54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12" name="Google Shape;9212;p54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54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54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54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16" name="Google Shape;9216;p54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217" name="Google Shape;9217;p54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4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9" name="Google Shape;9219;p54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0" name="Google Shape;9220;p54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1" name="Google Shape;9221;p54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22" name="Google Shape;9222;p54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54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54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4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26" name="Google Shape;9226;p54"/>
          <p:cNvGrpSpPr/>
          <p:nvPr/>
        </p:nvGrpSpPr>
        <p:grpSpPr>
          <a:xfrm>
            <a:off x="8053548" y="4149327"/>
            <a:ext cx="1582574" cy="1440699"/>
            <a:chOff x="267375" y="1071875"/>
            <a:chExt cx="470500" cy="428550"/>
          </a:xfrm>
        </p:grpSpPr>
        <p:sp>
          <p:nvSpPr>
            <p:cNvPr id="9227" name="Google Shape;9227;p54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54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54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54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54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54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54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54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5" name="Google Shape;9235;p54"/>
          <p:cNvGrpSpPr/>
          <p:nvPr/>
        </p:nvGrpSpPr>
        <p:grpSpPr>
          <a:xfrm>
            <a:off x="1454539" y="7438588"/>
            <a:ext cx="2816888" cy="1346332"/>
            <a:chOff x="712664" y="3693287"/>
            <a:chExt cx="1460738" cy="698160"/>
          </a:xfrm>
        </p:grpSpPr>
        <p:grpSp>
          <p:nvGrpSpPr>
            <p:cNvPr id="9236" name="Google Shape;9236;p54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37" name="Google Shape;9237;p54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54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9" name="Google Shape;9239;p54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40" name="Google Shape;9240;p54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41" name="Google Shape;9241;p54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2" name="Google Shape;9242;p54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3" name="Google Shape;9243;p54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44" name="Google Shape;9244;p54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45" name="Google Shape;9245;p54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6" name="Google Shape;9246;p54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7" name="Google Shape;9247;p54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8" name="Google Shape;9248;p54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9" name="Google Shape;9249;p54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0" name="Google Shape;9250;p54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51" name="Google Shape;9251;p54"/>
          <p:cNvGrpSpPr/>
          <p:nvPr/>
        </p:nvGrpSpPr>
        <p:grpSpPr>
          <a:xfrm>
            <a:off x="6329969" y="2382882"/>
            <a:ext cx="1590971" cy="1477662"/>
            <a:chOff x="3348603" y="1236445"/>
            <a:chExt cx="749256" cy="695894"/>
          </a:xfrm>
        </p:grpSpPr>
        <p:grpSp>
          <p:nvGrpSpPr>
            <p:cNvPr id="9252" name="Google Shape;9252;p54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53" name="Google Shape;9253;p5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4" name="Google Shape;9254;p5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55" name="Google Shape;9255;p54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56" name="Google Shape;9256;p5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7" name="Google Shape;9257;p5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58" name="Google Shape;9258;p54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59" name="Google Shape;9259;p5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0" name="Google Shape;9260;p5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61" name="Google Shape;9261;p54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62" name="Google Shape;9262;p54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3" name="Google Shape;9263;p54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4" name="Google Shape;9264;p54"/>
          <p:cNvGrpSpPr/>
          <p:nvPr/>
        </p:nvGrpSpPr>
        <p:grpSpPr>
          <a:xfrm>
            <a:off x="4573024" y="7428674"/>
            <a:ext cx="2649848" cy="1356166"/>
            <a:chOff x="2413923" y="3711366"/>
            <a:chExt cx="1374117" cy="703260"/>
          </a:xfrm>
        </p:grpSpPr>
        <p:grpSp>
          <p:nvGrpSpPr>
            <p:cNvPr id="9265" name="Google Shape;9265;p54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66" name="Google Shape;9266;p54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67" name="Google Shape;9267;p54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68" name="Google Shape;9268;p54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69" name="Google Shape;9269;p54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70" name="Google Shape;9270;p54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71" name="Google Shape;9271;p54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72" name="Google Shape;9272;p54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73" name="Google Shape;9273;p54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74" name="Google Shape;9274;p54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75" name="Google Shape;9275;p54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76" name="Google Shape;9276;p54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77" name="Google Shape;9277;p54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78" name="Google Shape;9278;p54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79" name="Google Shape;9279;p54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80" name="Google Shape;9280;p54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81" name="Google Shape;9281;p54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82" name="Google Shape;9282;p54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83" name="Google Shape;9283;p54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54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5" name="Google Shape;9285;p54"/>
          <p:cNvGrpSpPr/>
          <p:nvPr/>
        </p:nvGrpSpPr>
        <p:grpSpPr>
          <a:xfrm>
            <a:off x="12821568" y="2529769"/>
            <a:ext cx="2262174" cy="1174766"/>
            <a:chOff x="238125" y="999450"/>
            <a:chExt cx="7140700" cy="3708225"/>
          </a:xfrm>
        </p:grpSpPr>
        <p:sp>
          <p:nvSpPr>
            <p:cNvPr id="9286" name="Google Shape;9286;p54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54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4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4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4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4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4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54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54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5" name="Google Shape;9295;p54"/>
          <p:cNvGrpSpPr/>
          <p:nvPr/>
        </p:nvGrpSpPr>
        <p:grpSpPr>
          <a:xfrm>
            <a:off x="7524468" y="7428758"/>
            <a:ext cx="2751708" cy="1356262"/>
            <a:chOff x="3913765" y="3641905"/>
            <a:chExt cx="1522805" cy="750560"/>
          </a:xfrm>
        </p:grpSpPr>
        <p:grpSp>
          <p:nvGrpSpPr>
            <p:cNvPr id="9296" name="Google Shape;9296;p54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97" name="Google Shape;9297;p54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98" name="Google Shape;9298;p54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9" name="Google Shape;9299;p54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800"/>
                    <a:t>     </a:t>
                  </a:r>
                  <a:endParaRPr sz="2800"/>
                </a:p>
              </p:txBody>
            </p:sp>
          </p:grpSp>
          <p:grpSp>
            <p:nvGrpSpPr>
              <p:cNvPr id="9300" name="Google Shape;9300;p54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301" name="Google Shape;9301;p54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54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03" name="Google Shape;9303;p54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304" name="Google Shape;9304;p54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54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306" name="Google Shape;9306;p54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307" name="Google Shape;9307;p54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54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309" name="Google Shape;9309;p54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0" name="Google Shape;9310;p54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11" name="Google Shape;9311;p54"/>
          <p:cNvGrpSpPr/>
          <p:nvPr/>
        </p:nvGrpSpPr>
        <p:grpSpPr>
          <a:xfrm>
            <a:off x="13093886" y="4148611"/>
            <a:ext cx="1881474" cy="1442133"/>
            <a:chOff x="6599718" y="2068734"/>
            <a:chExt cx="940737" cy="721067"/>
          </a:xfrm>
        </p:grpSpPr>
        <p:sp>
          <p:nvSpPr>
            <p:cNvPr id="9312" name="Google Shape;9312;p54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4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4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4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4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4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18" name="Google Shape;9318;p54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319" name="Google Shape;9319;p54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54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54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2" name="Google Shape;9322;p54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3" name="Google Shape;9323;p54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4" name="Google Shape;9324;p54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25" name="Google Shape;9325;p54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26" name="Google Shape;9326;p54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7" name="Google Shape;9327;p54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8" name="Google Shape;9328;p54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9" name="Google Shape;9329;p54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0" name="Google Shape;9330;p54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1" name="Google Shape;9331;p54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2" name="Google Shape;9332;p54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33" name="Google Shape;9333;p54"/>
          <p:cNvGrpSpPr/>
          <p:nvPr/>
        </p:nvGrpSpPr>
        <p:grpSpPr>
          <a:xfrm>
            <a:off x="4860524" y="4157303"/>
            <a:ext cx="1425154" cy="1424748"/>
            <a:chOff x="2559249" y="2069323"/>
            <a:chExt cx="685566" cy="685634"/>
          </a:xfrm>
        </p:grpSpPr>
        <p:sp>
          <p:nvSpPr>
            <p:cNvPr id="9334" name="Google Shape;9334;p54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54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54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54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54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54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54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54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54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54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54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54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54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7" name="Google Shape;9347;p54"/>
          <p:cNvGrpSpPr/>
          <p:nvPr/>
        </p:nvGrpSpPr>
        <p:grpSpPr>
          <a:xfrm>
            <a:off x="15225399" y="2382882"/>
            <a:ext cx="1691290" cy="1423823"/>
            <a:chOff x="951975" y="315800"/>
            <a:chExt cx="5860325" cy="4933550"/>
          </a:xfrm>
        </p:grpSpPr>
        <p:sp>
          <p:nvSpPr>
            <p:cNvPr id="9348" name="Google Shape;9348;p54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4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4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4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4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4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4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355" name="Google Shape;9355;p54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6" name="Google Shape;9356;p54"/>
          <p:cNvGrpSpPr/>
          <p:nvPr/>
        </p:nvGrpSpPr>
        <p:grpSpPr>
          <a:xfrm>
            <a:off x="7419657" y="5855099"/>
            <a:ext cx="3235865" cy="1243448"/>
            <a:chOff x="3862800" y="3038525"/>
            <a:chExt cx="1329006" cy="510698"/>
          </a:xfrm>
        </p:grpSpPr>
        <p:sp>
          <p:nvSpPr>
            <p:cNvPr id="9357" name="Google Shape;9357;p54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4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59" name="Google Shape;9359;p54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60" name="Google Shape;9360;p54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1" name="Google Shape;9361;p54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62" name="Google Shape;9362;p54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63" name="Google Shape;9363;p54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4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65" name="Google Shape;9365;p54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66" name="Google Shape;9366;p54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4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68" name="Google Shape;9368;p54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69" name="Google Shape;9369;p54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4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71" name="Google Shape;9371;p54"/>
          <p:cNvGrpSpPr/>
          <p:nvPr/>
        </p:nvGrpSpPr>
        <p:grpSpPr>
          <a:xfrm>
            <a:off x="1436300" y="2382882"/>
            <a:ext cx="1766410" cy="1550352"/>
            <a:chOff x="649648" y="271400"/>
            <a:chExt cx="6215377" cy="5455143"/>
          </a:xfrm>
        </p:grpSpPr>
        <p:sp>
          <p:nvSpPr>
            <p:cNvPr id="9372" name="Google Shape;9372;p54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54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54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54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54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54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54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54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54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54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54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54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4" name="Google Shape;9384;p54"/>
          <p:cNvGrpSpPr/>
          <p:nvPr/>
        </p:nvGrpSpPr>
        <p:grpSpPr>
          <a:xfrm>
            <a:off x="4652903" y="2382882"/>
            <a:ext cx="1535408" cy="1630978"/>
            <a:chOff x="2499700" y="1135950"/>
            <a:chExt cx="732402" cy="777990"/>
          </a:xfrm>
        </p:grpSpPr>
        <p:grpSp>
          <p:nvGrpSpPr>
            <p:cNvPr id="9385" name="Google Shape;9385;p54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86" name="Google Shape;9386;p54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387" name="Google Shape;9387;p54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54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54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4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4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4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4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54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54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54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54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8" name="Google Shape;9398;p54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9" name="Google Shape;9399;p54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54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54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54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54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404" name="Google Shape;9404;p54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5" name="Google Shape;9405;p54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6" name="Google Shape;9406;p54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7" name="Google Shape;9407;p54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8" name="Google Shape;9408;p54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9" name="Google Shape;9409;p54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0" name="Google Shape;9410;p54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4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4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54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414" name="Google Shape;9414;p54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4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4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7" name="Google Shape;9417;p54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8" name="Google Shape;9418;p54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9" name="Google Shape;9419;p54"/>
          <p:cNvGrpSpPr/>
          <p:nvPr/>
        </p:nvGrpSpPr>
        <p:grpSpPr>
          <a:xfrm>
            <a:off x="3344368" y="2382882"/>
            <a:ext cx="1166878" cy="1740457"/>
            <a:chOff x="1716825" y="1121550"/>
            <a:chExt cx="622800" cy="928938"/>
          </a:xfrm>
        </p:grpSpPr>
        <p:grpSp>
          <p:nvGrpSpPr>
            <p:cNvPr id="9420" name="Google Shape;9420;p54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421" name="Google Shape;9421;p54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22" name="Google Shape;9422;p54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9423" name="Google Shape;9423;p54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24" name="Google Shape;9424;p54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25" name="Google Shape;9425;p54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9426" name="Google Shape;9426;p54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27" name="Google Shape;9427;p54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28" name="Google Shape;9428;p54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grpSp>
          <p:nvGrpSpPr>
            <p:cNvPr id="9429" name="Google Shape;9429;p54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30" name="Google Shape;9430;p54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31" name="Google Shape;9431;p54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</p:grpSp>
        <p:sp>
          <p:nvSpPr>
            <p:cNvPr id="9432" name="Google Shape;9432;p54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9433" name="Google Shape;9433;p54"/>
          <p:cNvGrpSpPr/>
          <p:nvPr/>
        </p:nvGrpSpPr>
        <p:grpSpPr>
          <a:xfrm>
            <a:off x="3184014" y="4155525"/>
            <a:ext cx="1478144" cy="1428304"/>
            <a:chOff x="4334725" y="1355875"/>
            <a:chExt cx="3106650" cy="3001900"/>
          </a:xfrm>
        </p:grpSpPr>
        <p:grpSp>
          <p:nvGrpSpPr>
            <p:cNvPr id="9434" name="Google Shape;9434;p54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35" name="Google Shape;9435;p54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54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7" name="Google Shape;9437;p54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8" name="Google Shape;9438;p54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39" name="Google Shape;9439;p54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0" name="Google Shape;9440;p54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1" name="Google Shape;9441;p54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42" name="Google Shape;9442;p54"/>
          <p:cNvGrpSpPr/>
          <p:nvPr/>
        </p:nvGrpSpPr>
        <p:grpSpPr>
          <a:xfrm>
            <a:off x="15417912" y="7417067"/>
            <a:ext cx="624148" cy="1368346"/>
            <a:chOff x="7645573" y="3754300"/>
            <a:chExt cx="293855" cy="644170"/>
          </a:xfrm>
        </p:grpSpPr>
        <p:sp>
          <p:nvSpPr>
            <p:cNvPr id="9443" name="Google Shape;9443;p54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54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5" name="Google Shape;9445;p54"/>
          <p:cNvGrpSpPr/>
          <p:nvPr/>
        </p:nvGrpSpPr>
        <p:grpSpPr>
          <a:xfrm>
            <a:off x="11261888" y="2382882"/>
            <a:ext cx="1418022" cy="1478719"/>
            <a:chOff x="5830645" y="1256617"/>
            <a:chExt cx="530340" cy="553040"/>
          </a:xfrm>
        </p:grpSpPr>
        <p:grpSp>
          <p:nvGrpSpPr>
            <p:cNvPr id="9446" name="Google Shape;9446;p54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47" name="Google Shape;9447;p54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4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9" name="Google Shape;9449;p54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50" name="Google Shape;9450;p54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4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2" name="Google Shape;9452;p54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53" name="Google Shape;9453;p54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4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5" name="Google Shape;9455;p54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56" name="Google Shape;9456;p54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54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58" name="Google Shape;9458;p54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9" name="Google Shape;9459;p54"/>
          <p:cNvGrpSpPr/>
          <p:nvPr/>
        </p:nvGrpSpPr>
        <p:grpSpPr>
          <a:xfrm>
            <a:off x="1464877" y="5855114"/>
            <a:ext cx="2905910" cy="1242721"/>
            <a:chOff x="732422" y="2990152"/>
            <a:chExt cx="1337773" cy="572102"/>
          </a:xfrm>
        </p:grpSpPr>
        <p:sp>
          <p:nvSpPr>
            <p:cNvPr id="9460" name="Google Shape;9460;p54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54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54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54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54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54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28"/>
          <p:cNvSpPr txBox="1"/>
          <p:nvPr>
            <p:ph idx="1" type="body"/>
          </p:nvPr>
        </p:nvSpPr>
        <p:spPr>
          <a:xfrm>
            <a:off x="1521650" y="1252800"/>
            <a:ext cx="13999800" cy="7070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 sz="2500"/>
              <a:t>Here’s what you’ll find in this </a:t>
            </a:r>
            <a:r>
              <a:rPr b="1" lang="en" sz="2500">
                <a:uFill>
                  <a:noFill/>
                </a:uFill>
                <a:hlinkClick r:id="rId3"/>
              </a:rPr>
              <a:t>Slidesgo</a:t>
            </a:r>
            <a:r>
              <a:rPr lang="en" sz="2500"/>
              <a:t> template: </a:t>
            </a:r>
            <a:endParaRPr sz="2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500"/>
          </a:p>
          <a:p>
            <a:pPr indent="-6159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AutoNum type="arabicPeriod"/>
            </a:pPr>
            <a:r>
              <a:rPr lang="en" sz="2500"/>
              <a:t>A slide structure based on a </a:t>
            </a:r>
            <a:r>
              <a:rPr lang="en"/>
              <a:t>workshop</a:t>
            </a:r>
            <a:r>
              <a:rPr lang="en" sz="2500"/>
              <a:t>, which you can easily adapt to your needs. For more info on how to edit the template, please visit </a:t>
            </a:r>
            <a:r>
              <a:rPr b="1" lang="en" sz="2500">
                <a:uFill>
                  <a:noFill/>
                </a:uFill>
                <a:hlinkClick r:id="rId4"/>
              </a:rPr>
              <a:t>Slidesgo School</a:t>
            </a:r>
            <a:r>
              <a:rPr lang="en" sz="2500"/>
              <a:t> or read our </a:t>
            </a:r>
            <a:r>
              <a:rPr b="1" lang="en" sz="2500">
                <a:uFill>
                  <a:noFill/>
                </a:uFill>
                <a:hlinkClick r:id="rId5"/>
              </a:rPr>
              <a:t>FAQs</a:t>
            </a:r>
            <a:r>
              <a:rPr lang="en" sz="2500"/>
              <a:t>.</a:t>
            </a:r>
            <a:endParaRPr sz="2500"/>
          </a:p>
          <a:p>
            <a:pPr indent="-6159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AutoNum type="arabicPeriod"/>
            </a:pPr>
            <a:r>
              <a:rPr lang="en" sz="2500"/>
              <a:t>A </a:t>
            </a:r>
            <a:r>
              <a:rPr b="1" lang="en" sz="2500">
                <a:uFill>
                  <a:noFill/>
                </a:uFill>
                <a:hlinkClick action="ppaction://hlinksldjump" r:id="rId6"/>
              </a:rPr>
              <a:t>thanks slide</a:t>
            </a:r>
            <a:r>
              <a:rPr lang="en" sz="2500"/>
              <a:t>, which you must keep so that proper credits for our design are given.</a:t>
            </a:r>
            <a:endParaRPr sz="2500"/>
          </a:p>
          <a:p>
            <a:pPr indent="-6159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AutoNum type="arabicPeriod"/>
            </a:pPr>
            <a:r>
              <a:rPr lang="en" sz="2500"/>
              <a:t>A </a:t>
            </a:r>
            <a:r>
              <a:rPr b="1" lang="en" sz="2500">
                <a:uFill>
                  <a:noFill/>
                </a:uFill>
                <a:hlinkClick action="ppaction://hlinksldjump" r:id="rId7"/>
              </a:rPr>
              <a:t>resources slide</a:t>
            </a:r>
            <a:r>
              <a:rPr lang="en" sz="2500"/>
              <a:t>, where you’ll find links to all the elements used in the template.</a:t>
            </a:r>
            <a:endParaRPr sz="2500"/>
          </a:p>
          <a:p>
            <a:pPr indent="-6159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AutoNum type="arabicPeriod"/>
            </a:pPr>
            <a:r>
              <a:rPr b="1" lang="en" sz="2500">
                <a:uFill>
                  <a:noFill/>
                </a:uFill>
                <a:hlinkClick action="ppaction://hlinksldjump" r:id="rId8"/>
              </a:rPr>
              <a:t>Instructions for use</a:t>
            </a:r>
            <a:r>
              <a:rPr lang="en" sz="2500"/>
              <a:t>. </a:t>
            </a:r>
            <a:endParaRPr sz="2500"/>
          </a:p>
          <a:p>
            <a:pPr indent="-6159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AutoNum type="arabicPeriod"/>
            </a:pPr>
            <a:r>
              <a:rPr lang="en" sz="2500"/>
              <a:t>Final slides with: </a:t>
            </a:r>
            <a:endParaRPr sz="2500"/>
          </a:p>
          <a:p>
            <a:pPr indent="-615950" lvl="0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Char char="●"/>
            </a:pPr>
            <a:r>
              <a:rPr lang="en" sz="2500"/>
              <a:t>The</a:t>
            </a:r>
            <a:r>
              <a:rPr lang="en" sz="2500">
                <a:uFill>
                  <a:noFill/>
                </a:uFill>
                <a:hlinkClick action="ppaction://hlinksldjump" r:id="rId9"/>
              </a:rPr>
              <a:t> </a:t>
            </a:r>
            <a:r>
              <a:rPr b="1" lang="en" sz="2500">
                <a:uFill>
                  <a:noFill/>
                </a:uFill>
                <a:hlinkClick action="ppaction://hlinksldjump" r:id="rId10"/>
              </a:rPr>
              <a:t>fonts and colors used </a:t>
            </a:r>
            <a:r>
              <a:rPr lang="en" sz="2500"/>
              <a:t>in the template.</a:t>
            </a:r>
            <a:endParaRPr sz="2500"/>
          </a:p>
          <a:p>
            <a:pPr indent="-615950" lvl="0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Char char="●"/>
            </a:pPr>
            <a:r>
              <a:rPr lang="en" sz="2500"/>
              <a:t>More</a:t>
            </a:r>
            <a:r>
              <a:rPr b="1" lang="en" sz="2500">
                <a:uFill>
                  <a:noFill/>
                </a:uFill>
                <a:hlinkClick action="ppaction://hlinksldjump" r:id="rId11"/>
              </a:rPr>
              <a:t> infographic resources</a:t>
            </a:r>
            <a:r>
              <a:rPr lang="en" sz="2500"/>
              <a:t>, whose size and color can be edited. </a:t>
            </a:r>
            <a:endParaRPr sz="2500"/>
          </a:p>
          <a:p>
            <a:pPr indent="-615950" lvl="0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Char char="●"/>
            </a:pPr>
            <a:r>
              <a:rPr b="1" lang="en" sz="2500">
                <a:uFill>
                  <a:noFill/>
                </a:uFill>
                <a:hlinkClick action="ppaction://hlinksldjump" r:id="rId12"/>
              </a:rPr>
              <a:t>Sets of customizable icons </a:t>
            </a:r>
            <a:r>
              <a:rPr lang="en" sz="2500"/>
              <a:t>of the following themes: general, business, avatar, creative process, education, help &amp; support, medical, nature, performing arts, SEO &amp; marketing, and teamwork.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931" name="Google Shape;931;p28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932" name="Google Shape;932;p28"/>
          <p:cNvSpPr txBox="1"/>
          <p:nvPr/>
        </p:nvSpPr>
        <p:spPr>
          <a:xfrm>
            <a:off x="1521650" y="9005650"/>
            <a:ext cx="113424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320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You can delete this slide when you’re done editing the presentation.</a:t>
            </a:r>
            <a:endParaRPr b="1"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9" name="Shape 9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70" name="Google Shape;9470;p55"/>
          <p:cNvGrpSpPr/>
          <p:nvPr/>
        </p:nvGrpSpPr>
        <p:grpSpPr>
          <a:xfrm>
            <a:off x="1458476" y="2359329"/>
            <a:ext cx="3272235" cy="3052289"/>
            <a:chOff x="729238" y="1179665"/>
            <a:chExt cx="1636117" cy="1526144"/>
          </a:xfrm>
        </p:grpSpPr>
        <p:grpSp>
          <p:nvGrpSpPr>
            <p:cNvPr id="9471" name="Google Shape;9471;p55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72" name="Google Shape;9472;p55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5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5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5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5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5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5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55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55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5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2" name="Google Shape;9482;p55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83" name="Google Shape;9483;p55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5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5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5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5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5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5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55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55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5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3" name="Google Shape;9493;p55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94" name="Google Shape;9494;p55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5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5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5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5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5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5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55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55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5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4" name="Google Shape;9504;p55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505" name="Google Shape;9505;p55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55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5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5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5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5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5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55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55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5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5" name="Google Shape;9515;p55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516" name="Google Shape;9516;p55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5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5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5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5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5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5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55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55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5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6" name="Google Shape;9526;p55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27" name="Google Shape;9527;p55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5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5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5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5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5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5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55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55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5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7" name="Google Shape;9537;p55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38" name="Google Shape;9538;p55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5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5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5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5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5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5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55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55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5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8" name="Google Shape;9548;p55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49" name="Google Shape;9549;p55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5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5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5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5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5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5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55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55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55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59" name="Google Shape;9559;p55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60" name="Google Shape;9560;p55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5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5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55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55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5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5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5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5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55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0" name="Google Shape;9570;p55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71" name="Google Shape;9571;p55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5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5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5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55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55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5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5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5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5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1" name="Google Shape;9581;p55"/>
          <p:cNvGrpSpPr/>
          <p:nvPr/>
        </p:nvGrpSpPr>
        <p:grpSpPr>
          <a:xfrm>
            <a:off x="5247808" y="2397607"/>
            <a:ext cx="2728496" cy="2204266"/>
            <a:chOff x="2623904" y="1198803"/>
            <a:chExt cx="1364248" cy="1102133"/>
          </a:xfrm>
        </p:grpSpPr>
        <p:grpSp>
          <p:nvGrpSpPr>
            <p:cNvPr id="9582" name="Google Shape;9582;p55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83" name="Google Shape;9583;p55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55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55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6" name="Google Shape;9586;p55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55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8" name="Google Shape;9588;p55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89" name="Google Shape;9589;p55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55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55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55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55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4" name="Google Shape;9594;p55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95" name="Google Shape;9595;p55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55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7" name="Google Shape;9597;p55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55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55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00" name="Google Shape;9600;p55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601" name="Google Shape;9601;p55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55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55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55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55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06" name="Google Shape;9606;p55"/>
          <p:cNvGrpSpPr/>
          <p:nvPr/>
        </p:nvGrpSpPr>
        <p:grpSpPr>
          <a:xfrm>
            <a:off x="5226730" y="5315971"/>
            <a:ext cx="2775083" cy="318249"/>
            <a:chOff x="3200660" y="2180272"/>
            <a:chExt cx="2563824" cy="378237"/>
          </a:xfrm>
        </p:grpSpPr>
        <p:sp>
          <p:nvSpPr>
            <p:cNvPr id="9607" name="Google Shape;9607;p55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5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5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5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55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5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5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5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55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55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5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5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5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5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55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55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5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5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5" name="Google Shape;9625;p55"/>
          <p:cNvGrpSpPr/>
          <p:nvPr/>
        </p:nvGrpSpPr>
        <p:grpSpPr>
          <a:xfrm>
            <a:off x="5219780" y="5871621"/>
            <a:ext cx="2781004" cy="319250"/>
            <a:chOff x="3530150" y="2790075"/>
            <a:chExt cx="1962600" cy="225300"/>
          </a:xfrm>
        </p:grpSpPr>
        <p:sp>
          <p:nvSpPr>
            <p:cNvPr id="9626" name="Google Shape;9626;p55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55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8" name="Google Shape;9628;p55"/>
          <p:cNvGrpSpPr/>
          <p:nvPr/>
        </p:nvGrpSpPr>
        <p:grpSpPr>
          <a:xfrm>
            <a:off x="5221086" y="6428273"/>
            <a:ext cx="2823258" cy="307522"/>
            <a:chOff x="3558802" y="4011427"/>
            <a:chExt cx="1866000" cy="111300"/>
          </a:xfrm>
        </p:grpSpPr>
        <p:sp>
          <p:nvSpPr>
            <p:cNvPr id="9629" name="Google Shape;9629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55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1" name="Google Shape;9631;p55"/>
          <p:cNvGrpSpPr/>
          <p:nvPr/>
        </p:nvGrpSpPr>
        <p:grpSpPr>
          <a:xfrm>
            <a:off x="5220471" y="4839072"/>
            <a:ext cx="2767006" cy="239497"/>
            <a:chOff x="3465975" y="2270276"/>
            <a:chExt cx="1986364" cy="171929"/>
          </a:xfrm>
        </p:grpSpPr>
        <p:sp>
          <p:nvSpPr>
            <p:cNvPr id="9632" name="Google Shape;9632;p55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55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55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55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55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55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55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639" name="Google Shape;9639;p55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9640" name="Google Shape;9640;p55"/>
          <p:cNvGrpSpPr/>
          <p:nvPr/>
        </p:nvGrpSpPr>
        <p:grpSpPr>
          <a:xfrm>
            <a:off x="5242485" y="7566374"/>
            <a:ext cx="2739063" cy="390920"/>
            <a:chOff x="723300" y="4253549"/>
            <a:chExt cx="2276482" cy="324900"/>
          </a:xfrm>
        </p:grpSpPr>
        <p:sp>
          <p:nvSpPr>
            <p:cNvPr id="9641" name="Google Shape;9641;p55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642" name="Google Shape;9642;p55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643" name="Google Shape;9643;p55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644" name="Google Shape;9644;p55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645" name="Google Shape;9645;p55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</p:grpSp>
      <p:grpSp>
        <p:nvGrpSpPr>
          <p:cNvPr id="9646" name="Google Shape;9646;p55"/>
          <p:cNvGrpSpPr/>
          <p:nvPr/>
        </p:nvGrpSpPr>
        <p:grpSpPr>
          <a:xfrm>
            <a:off x="5221607" y="6968734"/>
            <a:ext cx="2778132" cy="360238"/>
            <a:chOff x="705948" y="3788465"/>
            <a:chExt cx="2308953" cy="299400"/>
          </a:xfrm>
        </p:grpSpPr>
        <p:sp>
          <p:nvSpPr>
            <p:cNvPr id="9647" name="Google Shape;9647;p55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55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55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55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55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2" name="Google Shape;9652;p55"/>
          <p:cNvGrpSpPr/>
          <p:nvPr/>
        </p:nvGrpSpPr>
        <p:grpSpPr>
          <a:xfrm>
            <a:off x="5317481" y="8194694"/>
            <a:ext cx="2609218" cy="588147"/>
            <a:chOff x="2658741" y="4097347"/>
            <a:chExt cx="1304609" cy="294074"/>
          </a:xfrm>
        </p:grpSpPr>
        <p:grpSp>
          <p:nvGrpSpPr>
            <p:cNvPr id="9653" name="Google Shape;9653;p55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54" name="Google Shape;9654;p55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5" name="Google Shape;9655;p55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56" name="Google Shape;9656;p55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57" name="Google Shape;9657;p5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8" name="Google Shape;9658;p5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59" name="Google Shape;9659;p55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60" name="Google Shape;9660;p5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1" name="Google Shape;9661;p5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62" name="Google Shape;9662;p55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63" name="Google Shape;9663;p5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4" name="Google Shape;9664;p5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65" name="Google Shape;9665;p55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66" name="Google Shape;9666;p55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7" name="Google Shape;9667;p55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68" name="Google Shape;9668;p55"/>
          <p:cNvGrpSpPr/>
          <p:nvPr/>
        </p:nvGrpSpPr>
        <p:grpSpPr>
          <a:xfrm>
            <a:off x="8555142" y="4160938"/>
            <a:ext cx="2867642" cy="383001"/>
            <a:chOff x="4273350" y="2080469"/>
            <a:chExt cx="1433821" cy="191501"/>
          </a:xfrm>
        </p:grpSpPr>
        <p:grpSp>
          <p:nvGrpSpPr>
            <p:cNvPr id="9669" name="Google Shape;9669;p55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70" name="Google Shape;9670;p55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71" name="Google Shape;9671;p55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72" name="Google Shape;9672;p55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73" name="Google Shape;9673;p55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74" name="Google Shape;9674;p55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75" name="Google Shape;9675;p55"/>
          <p:cNvGrpSpPr/>
          <p:nvPr/>
        </p:nvGrpSpPr>
        <p:grpSpPr>
          <a:xfrm>
            <a:off x="8558252" y="2366073"/>
            <a:ext cx="2861422" cy="1486777"/>
            <a:chOff x="5159450" y="1919950"/>
            <a:chExt cx="1541050" cy="862500"/>
          </a:xfrm>
        </p:grpSpPr>
        <p:sp>
          <p:nvSpPr>
            <p:cNvPr id="9676" name="Google Shape;9676;p55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77" name="Google Shape;9677;p55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78" name="Google Shape;9678;p55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79" name="Google Shape;9679;p55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80" name="Google Shape;9680;p55"/>
          <p:cNvGrpSpPr/>
          <p:nvPr/>
        </p:nvGrpSpPr>
        <p:grpSpPr>
          <a:xfrm>
            <a:off x="8538479" y="4812727"/>
            <a:ext cx="2900967" cy="2104174"/>
            <a:chOff x="5230575" y="1554475"/>
            <a:chExt cx="2137150" cy="1550150"/>
          </a:xfrm>
        </p:grpSpPr>
        <p:sp>
          <p:nvSpPr>
            <p:cNvPr id="9681" name="Google Shape;9681;p55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5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55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55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55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55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55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55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55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55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55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55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55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4" name="Google Shape;9694;p55"/>
          <p:cNvGrpSpPr/>
          <p:nvPr/>
        </p:nvGrpSpPr>
        <p:grpSpPr>
          <a:xfrm rot="10800000">
            <a:off x="8571580" y="6997106"/>
            <a:ext cx="2834766" cy="1775892"/>
            <a:chOff x="5645403" y="2920021"/>
            <a:chExt cx="2650800" cy="2180614"/>
          </a:xfrm>
        </p:grpSpPr>
        <p:sp>
          <p:nvSpPr>
            <p:cNvPr id="9695" name="Google Shape;9695;p55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96" name="Google Shape;9696;p55"/>
            <p:cNvCxnSpPr>
              <a:stCxn id="9695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97" name="Google Shape;9697;p55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98" name="Google Shape;9698;p55"/>
            <p:cNvCxnSpPr>
              <a:endCxn id="9697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99" name="Google Shape;9699;p55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00" name="Google Shape;9700;p55"/>
            <p:cNvCxnSpPr>
              <a:stCxn id="9699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701" name="Google Shape;9701;p55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02" name="Google Shape;9702;p55"/>
            <p:cNvCxnSpPr>
              <a:endCxn id="9701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703" name="Google Shape;9703;p55"/>
          <p:cNvGrpSpPr/>
          <p:nvPr/>
        </p:nvGrpSpPr>
        <p:grpSpPr>
          <a:xfrm>
            <a:off x="14772299" y="4803817"/>
            <a:ext cx="2143485" cy="2043157"/>
            <a:chOff x="7189833" y="2022667"/>
            <a:chExt cx="1251159" cy="1192597"/>
          </a:xfrm>
        </p:grpSpPr>
        <p:sp>
          <p:nvSpPr>
            <p:cNvPr id="9704" name="Google Shape;9704;p55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55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55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55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8" name="Google Shape;9708;p55"/>
          <p:cNvGrpSpPr/>
          <p:nvPr/>
        </p:nvGrpSpPr>
        <p:grpSpPr>
          <a:xfrm>
            <a:off x="1454842" y="5656630"/>
            <a:ext cx="3390748" cy="3121675"/>
            <a:chOff x="727421" y="2828315"/>
            <a:chExt cx="1695374" cy="1560837"/>
          </a:xfrm>
        </p:grpSpPr>
        <p:grpSp>
          <p:nvGrpSpPr>
            <p:cNvPr id="9709" name="Google Shape;9709;p55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710" name="Google Shape;9710;p55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5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5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5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5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5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6" name="Google Shape;9716;p55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7" name="Google Shape;9717;p55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718" name="Google Shape;9718;p55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719" name="Google Shape;9719;p55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55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55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5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5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55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5" name="Google Shape;9725;p55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26" name="Google Shape;9726;p55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55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8" name="Google Shape;9728;p55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5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5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5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5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3" name="Google Shape;9733;p55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34" name="Google Shape;9734;p55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735" name="Google Shape;9735;p55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55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737" name="Google Shape;9737;p55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5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5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5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41" name="Google Shape;9741;p55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42" name="Google Shape;9742;p55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3" name="Google Shape;9743;p55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4" name="Google Shape;9744;p55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5" name="Google Shape;9745;p55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55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7" name="Google Shape;9747;p55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8" name="Google Shape;9748;p55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49" name="Google Shape;9749;p55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50" name="Google Shape;9750;p55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51" name="Google Shape;9751;p55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52" name="Google Shape;9752;p55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53" name="Google Shape;9753;p55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4" name="Google Shape;9754;p55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5" name="Google Shape;9755;p55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6" name="Google Shape;9756;p55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7" name="Google Shape;9757;p55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8" name="Google Shape;9758;p55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9" name="Google Shape;9759;p55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60" name="Google Shape;9760;p55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61" name="Google Shape;9761;p55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762" name="Google Shape;9762;p55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3" name="Google Shape;9763;p55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sp>
            <p:nvSpPr>
              <p:cNvPr id="9764" name="Google Shape;9764;p55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5" name="Google Shape;9765;p55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6" name="Google Shape;9766;p55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7" name="Google Shape;9767;p55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68" name="Google Shape;9768;p55"/>
          <p:cNvGrpSpPr/>
          <p:nvPr/>
        </p:nvGrpSpPr>
        <p:grpSpPr>
          <a:xfrm>
            <a:off x="11872000" y="4811774"/>
            <a:ext cx="2497086" cy="2050638"/>
            <a:chOff x="5183758" y="1210600"/>
            <a:chExt cx="3605380" cy="2960783"/>
          </a:xfrm>
        </p:grpSpPr>
        <p:sp>
          <p:nvSpPr>
            <p:cNvPr id="9769" name="Google Shape;9769;p55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55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55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55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73" name="Google Shape;9773;p55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74" name="Google Shape;9774;p55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75" name="Google Shape;9775;p55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76" name="Google Shape;9776;p55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77" name="Google Shape;9777;p55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8" name="Google Shape;9778;p55"/>
          <p:cNvGrpSpPr/>
          <p:nvPr/>
        </p:nvGrpSpPr>
        <p:grpSpPr>
          <a:xfrm>
            <a:off x="11586124" y="7088408"/>
            <a:ext cx="5329662" cy="1686880"/>
            <a:chOff x="5916567" y="1099697"/>
            <a:chExt cx="2556683" cy="809211"/>
          </a:xfrm>
        </p:grpSpPr>
        <p:sp>
          <p:nvSpPr>
            <p:cNvPr id="9779" name="Google Shape;9779;p55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55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55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55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55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55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55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9786" name="Google Shape;9786;p55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7" name="Google Shape;9787;p55"/>
          <p:cNvGrpSpPr/>
          <p:nvPr/>
        </p:nvGrpSpPr>
        <p:grpSpPr>
          <a:xfrm>
            <a:off x="11801204" y="2386126"/>
            <a:ext cx="2599701" cy="2046676"/>
            <a:chOff x="5900602" y="1193063"/>
            <a:chExt cx="1299851" cy="1023338"/>
          </a:xfrm>
        </p:grpSpPr>
        <p:grpSp>
          <p:nvGrpSpPr>
            <p:cNvPr id="9788" name="Google Shape;9788;p55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89" name="Google Shape;9789;p55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90" name="Google Shape;9790;p55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1" name="Google Shape;9791;p55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92" name="Google Shape;9792;p55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93" name="Google Shape;9793;p55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4" name="Google Shape;9794;p55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5" name="Google Shape;9795;p55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96" name="Google Shape;9796;p55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97" name="Google Shape;9797;p55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8" name="Google Shape;9798;p55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99" name="Google Shape;9799;p55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800" name="Google Shape;9800;p55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1" name="Google Shape;9801;p55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2" name="Google Shape;9802;p55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803" name="Google Shape;9803;p55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804" name="Google Shape;9804;p55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5" name="Google Shape;9805;p55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06" name="Google Shape;9806;p55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807" name="Google Shape;9807;p55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8" name="Google Shape;9808;p55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9" name="Google Shape;9809;p55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810" name="Google Shape;9810;p55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811" name="Google Shape;9811;p55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12" name="Google Shape;9812;p55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13" name="Google Shape;9813;p55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814" name="Google Shape;9814;p55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5" name="Google Shape;9815;p55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816" name="Google Shape;9816;p55"/>
          <p:cNvGrpSpPr/>
          <p:nvPr/>
        </p:nvGrpSpPr>
        <p:grpSpPr>
          <a:xfrm>
            <a:off x="14476968" y="2386415"/>
            <a:ext cx="2438826" cy="2102731"/>
            <a:chOff x="7287122" y="1165658"/>
            <a:chExt cx="1219413" cy="1051365"/>
          </a:xfrm>
        </p:grpSpPr>
        <p:grpSp>
          <p:nvGrpSpPr>
            <p:cNvPr id="9817" name="Google Shape;9817;p55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818" name="Google Shape;9818;p55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19" name="Google Shape;9819;p55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820" name="Google Shape;9820;p55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21" name="Google Shape;9821;p55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22" name="Google Shape;9822;p55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23" name="Google Shape;9823;p55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24" name="Google Shape;9824;p55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25" name="Google Shape;9825;p55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26" name="Google Shape;9826;p55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27" name="Google Shape;9827;p55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28" name="Google Shape;9828;p55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29" name="Google Shape;9829;p55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30" name="Google Shape;9830;p55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31" name="Google Shape;9831;p55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32" name="Google Shape;9832;p55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33" name="Google Shape;9833;p55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800"/>
              </a:p>
            </p:txBody>
          </p:sp>
          <p:grpSp>
            <p:nvGrpSpPr>
              <p:cNvPr id="9834" name="Google Shape;9834;p55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35" name="Google Shape;9835;p55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182850" lIns="182850" spcFirstLastPara="1" rIns="182850" wrap="square" tIns="182850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36" name="Google Shape;9836;p55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40" name="Shape 9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1" name="Google Shape;9841;p56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2" name="Google Shape;9842;p56"/>
          <p:cNvSpPr txBox="1"/>
          <p:nvPr>
            <p:ph idx="4294967295" type="body"/>
          </p:nvPr>
        </p:nvSpPr>
        <p:spPr>
          <a:xfrm>
            <a:off x="1657750" y="3220550"/>
            <a:ext cx="15051600" cy="964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43" name="Google Shape;9843;p56"/>
          <p:cNvGrpSpPr/>
          <p:nvPr/>
        </p:nvGrpSpPr>
        <p:grpSpPr>
          <a:xfrm>
            <a:off x="1732486" y="4583174"/>
            <a:ext cx="831092" cy="710105"/>
            <a:chOff x="866243" y="2291587"/>
            <a:chExt cx="415546" cy="355053"/>
          </a:xfrm>
        </p:grpSpPr>
        <p:sp>
          <p:nvSpPr>
            <p:cNvPr id="9844" name="Google Shape;9844;p56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56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56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56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6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9" name="Google Shape;9849;p56"/>
          <p:cNvSpPr/>
          <p:nvPr/>
        </p:nvSpPr>
        <p:spPr>
          <a:xfrm>
            <a:off x="2823588" y="4575616"/>
            <a:ext cx="720711" cy="717663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0" name="Google Shape;9850;p56"/>
          <p:cNvGrpSpPr/>
          <p:nvPr/>
        </p:nvGrpSpPr>
        <p:grpSpPr>
          <a:xfrm>
            <a:off x="3917039" y="4605149"/>
            <a:ext cx="718425" cy="655614"/>
            <a:chOff x="1958520" y="2302574"/>
            <a:chExt cx="359213" cy="327807"/>
          </a:xfrm>
        </p:grpSpPr>
        <p:sp>
          <p:nvSpPr>
            <p:cNvPr id="9851" name="Google Shape;9851;p56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56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6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4" name="Google Shape;9854;p56"/>
          <p:cNvGrpSpPr/>
          <p:nvPr/>
        </p:nvGrpSpPr>
        <p:grpSpPr>
          <a:xfrm>
            <a:off x="5159764" y="4574854"/>
            <a:ext cx="415165" cy="719187"/>
            <a:chOff x="2656082" y="2287427"/>
            <a:chExt cx="207582" cy="359594"/>
          </a:xfrm>
        </p:grpSpPr>
        <p:sp>
          <p:nvSpPr>
            <p:cNvPr id="9855" name="Google Shape;9855;p56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56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56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6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56"/>
          <p:cNvGrpSpPr/>
          <p:nvPr/>
        </p:nvGrpSpPr>
        <p:grpSpPr>
          <a:xfrm>
            <a:off x="6099307" y="4642937"/>
            <a:ext cx="725983" cy="580037"/>
            <a:chOff x="3049653" y="2321468"/>
            <a:chExt cx="362991" cy="290018"/>
          </a:xfrm>
        </p:grpSpPr>
        <p:sp>
          <p:nvSpPr>
            <p:cNvPr id="9860" name="Google Shape;9860;p56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6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56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56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4" name="Google Shape;9864;p56"/>
          <p:cNvGrpSpPr/>
          <p:nvPr/>
        </p:nvGrpSpPr>
        <p:grpSpPr>
          <a:xfrm>
            <a:off x="7128486" y="4579808"/>
            <a:ext cx="844683" cy="710486"/>
            <a:chOff x="3564243" y="2289904"/>
            <a:chExt cx="422342" cy="355243"/>
          </a:xfrm>
        </p:grpSpPr>
        <p:sp>
          <p:nvSpPr>
            <p:cNvPr id="9865" name="Google Shape;9865;p56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6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6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6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56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70" name="Google Shape;9870;p56"/>
          <p:cNvSpPr/>
          <p:nvPr/>
        </p:nvSpPr>
        <p:spPr>
          <a:xfrm>
            <a:off x="8287671" y="4576378"/>
            <a:ext cx="715377" cy="714678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71" name="Google Shape;9871;p56"/>
          <p:cNvGrpSpPr/>
          <p:nvPr/>
        </p:nvGrpSpPr>
        <p:grpSpPr>
          <a:xfrm>
            <a:off x="9375787" y="4579427"/>
            <a:ext cx="719187" cy="707819"/>
            <a:chOff x="4687894" y="2289713"/>
            <a:chExt cx="359594" cy="353909"/>
          </a:xfrm>
        </p:grpSpPr>
        <p:sp>
          <p:nvSpPr>
            <p:cNvPr id="9872" name="Google Shape;9872;p56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6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6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75" name="Google Shape;9875;p56"/>
          <p:cNvSpPr/>
          <p:nvPr/>
        </p:nvSpPr>
        <p:spPr>
          <a:xfrm>
            <a:off x="10469239" y="4574156"/>
            <a:ext cx="717663" cy="719124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76" name="Google Shape;9876;p56"/>
          <p:cNvGrpSpPr/>
          <p:nvPr/>
        </p:nvGrpSpPr>
        <p:grpSpPr>
          <a:xfrm>
            <a:off x="12745248" y="4616453"/>
            <a:ext cx="527133" cy="635227"/>
            <a:chOff x="6421399" y="2308227"/>
            <a:chExt cx="263567" cy="317614"/>
          </a:xfrm>
        </p:grpSpPr>
        <p:sp>
          <p:nvSpPr>
            <p:cNvPr id="9877" name="Google Shape;9877;p56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6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6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6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1" name="Google Shape;9881;p56"/>
          <p:cNvGrpSpPr/>
          <p:nvPr/>
        </p:nvGrpSpPr>
        <p:grpSpPr>
          <a:xfrm>
            <a:off x="13740385" y="4591240"/>
            <a:ext cx="720711" cy="686924"/>
            <a:chOff x="6870193" y="2295620"/>
            <a:chExt cx="360356" cy="343462"/>
          </a:xfrm>
        </p:grpSpPr>
        <p:sp>
          <p:nvSpPr>
            <p:cNvPr id="9882" name="Google Shape;9882;p56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6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4" name="Google Shape;9884;p56"/>
          <p:cNvGrpSpPr/>
          <p:nvPr/>
        </p:nvGrpSpPr>
        <p:grpSpPr>
          <a:xfrm>
            <a:off x="14882930" y="4605720"/>
            <a:ext cx="684384" cy="654280"/>
            <a:chOff x="7441465" y="2302860"/>
            <a:chExt cx="342192" cy="327140"/>
          </a:xfrm>
        </p:grpSpPr>
        <p:sp>
          <p:nvSpPr>
            <p:cNvPr id="9885" name="Google Shape;9885;p56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6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7" name="Google Shape;9887;p56"/>
          <p:cNvGrpSpPr/>
          <p:nvPr/>
        </p:nvGrpSpPr>
        <p:grpSpPr>
          <a:xfrm>
            <a:off x="15979367" y="4700414"/>
            <a:ext cx="665521" cy="468132"/>
            <a:chOff x="7989683" y="2350207"/>
            <a:chExt cx="332761" cy="234066"/>
          </a:xfrm>
        </p:grpSpPr>
        <p:sp>
          <p:nvSpPr>
            <p:cNvPr id="9888" name="Google Shape;9888;p56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6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6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6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6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6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4" name="Google Shape;9894;p56"/>
          <p:cNvGrpSpPr/>
          <p:nvPr/>
        </p:nvGrpSpPr>
        <p:grpSpPr>
          <a:xfrm>
            <a:off x="11646587" y="4619502"/>
            <a:ext cx="630654" cy="629956"/>
            <a:chOff x="5823294" y="2309751"/>
            <a:chExt cx="315327" cy="314978"/>
          </a:xfrm>
        </p:grpSpPr>
        <p:sp>
          <p:nvSpPr>
            <p:cNvPr id="9895" name="Google Shape;9895;p56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6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6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6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6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56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56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6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56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56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6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6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56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56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6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6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56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2" name="Google Shape;9912;p56"/>
          <p:cNvGrpSpPr/>
          <p:nvPr/>
        </p:nvGrpSpPr>
        <p:grpSpPr>
          <a:xfrm>
            <a:off x="4994550" y="5488319"/>
            <a:ext cx="741860" cy="741098"/>
            <a:chOff x="2497275" y="2744159"/>
            <a:chExt cx="370930" cy="370549"/>
          </a:xfrm>
        </p:grpSpPr>
        <p:sp>
          <p:nvSpPr>
            <p:cNvPr id="9913" name="Google Shape;9913;p56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56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56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6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6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6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9" name="Google Shape;9919;p56"/>
          <p:cNvGrpSpPr/>
          <p:nvPr/>
        </p:nvGrpSpPr>
        <p:grpSpPr>
          <a:xfrm>
            <a:off x="1721880" y="5492955"/>
            <a:ext cx="743766" cy="731381"/>
            <a:chOff x="860940" y="2746477"/>
            <a:chExt cx="371883" cy="365691"/>
          </a:xfrm>
        </p:grpSpPr>
        <p:sp>
          <p:nvSpPr>
            <p:cNvPr id="9920" name="Google Shape;9920;p56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6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56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56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6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5" name="Google Shape;9925;p56"/>
          <p:cNvGrpSpPr/>
          <p:nvPr/>
        </p:nvGrpSpPr>
        <p:grpSpPr>
          <a:xfrm>
            <a:off x="2987698" y="5551066"/>
            <a:ext cx="567970" cy="682161"/>
            <a:chOff x="1493849" y="2775533"/>
            <a:chExt cx="283985" cy="341080"/>
          </a:xfrm>
        </p:grpSpPr>
        <p:sp>
          <p:nvSpPr>
            <p:cNvPr id="9926" name="Google Shape;9926;p56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6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8" name="Google Shape;9928;p56"/>
          <p:cNvGrpSpPr/>
          <p:nvPr/>
        </p:nvGrpSpPr>
        <p:grpSpPr>
          <a:xfrm>
            <a:off x="3905671" y="5548844"/>
            <a:ext cx="745671" cy="685146"/>
            <a:chOff x="1952836" y="2774422"/>
            <a:chExt cx="372835" cy="342573"/>
          </a:xfrm>
        </p:grpSpPr>
        <p:sp>
          <p:nvSpPr>
            <p:cNvPr id="9929" name="Google Shape;9929;p56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6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6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2" name="Google Shape;9932;p56"/>
          <p:cNvGrpSpPr/>
          <p:nvPr/>
        </p:nvGrpSpPr>
        <p:grpSpPr>
          <a:xfrm>
            <a:off x="6159832" y="5488954"/>
            <a:ext cx="665458" cy="745036"/>
            <a:chOff x="3079916" y="2744477"/>
            <a:chExt cx="332729" cy="372518"/>
          </a:xfrm>
        </p:grpSpPr>
        <p:sp>
          <p:nvSpPr>
            <p:cNvPr id="9933" name="Google Shape;9933;p56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6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6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6" name="Google Shape;9936;p56"/>
          <p:cNvGrpSpPr/>
          <p:nvPr/>
        </p:nvGrpSpPr>
        <p:grpSpPr>
          <a:xfrm>
            <a:off x="7241153" y="5491050"/>
            <a:ext cx="673778" cy="711185"/>
            <a:chOff x="3620576" y="2745525"/>
            <a:chExt cx="336889" cy="355592"/>
          </a:xfrm>
        </p:grpSpPr>
        <p:sp>
          <p:nvSpPr>
            <p:cNvPr id="9937" name="Google Shape;9937;p56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6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9" name="Google Shape;9939;p56"/>
          <p:cNvGrpSpPr/>
          <p:nvPr/>
        </p:nvGrpSpPr>
        <p:grpSpPr>
          <a:xfrm>
            <a:off x="8253629" y="5521407"/>
            <a:ext cx="760786" cy="726237"/>
            <a:chOff x="4126815" y="2760704"/>
            <a:chExt cx="380393" cy="363118"/>
          </a:xfrm>
        </p:grpSpPr>
        <p:sp>
          <p:nvSpPr>
            <p:cNvPr id="9940" name="Google Shape;9940;p56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56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56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6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4" name="Google Shape;9944;p56"/>
          <p:cNvGrpSpPr/>
          <p:nvPr/>
        </p:nvGrpSpPr>
        <p:grpSpPr>
          <a:xfrm>
            <a:off x="9351971" y="5491367"/>
            <a:ext cx="762692" cy="737288"/>
            <a:chOff x="4675986" y="2745684"/>
            <a:chExt cx="381346" cy="368644"/>
          </a:xfrm>
        </p:grpSpPr>
        <p:sp>
          <p:nvSpPr>
            <p:cNvPr id="9945" name="Google Shape;9945;p56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6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7" name="Google Shape;9947;p56"/>
          <p:cNvGrpSpPr/>
          <p:nvPr/>
        </p:nvGrpSpPr>
        <p:grpSpPr>
          <a:xfrm>
            <a:off x="10441231" y="5582123"/>
            <a:ext cx="746370" cy="604933"/>
            <a:chOff x="5220616" y="2791061"/>
            <a:chExt cx="373185" cy="302466"/>
          </a:xfrm>
        </p:grpSpPr>
        <p:sp>
          <p:nvSpPr>
            <p:cNvPr id="9948" name="Google Shape;9948;p56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56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56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6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6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6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6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6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56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56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6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6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6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6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6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56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56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6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6" name="Google Shape;9966;p56"/>
          <p:cNvGrpSpPr/>
          <p:nvPr/>
        </p:nvGrpSpPr>
        <p:grpSpPr>
          <a:xfrm>
            <a:off x="11577322" y="5545033"/>
            <a:ext cx="568732" cy="688194"/>
            <a:chOff x="5864861" y="2772517"/>
            <a:chExt cx="284366" cy="344097"/>
          </a:xfrm>
        </p:grpSpPr>
        <p:sp>
          <p:nvSpPr>
            <p:cNvPr id="9967" name="Google Shape;9967;p56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56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56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6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6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6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3" name="Google Shape;9973;p56"/>
          <p:cNvSpPr/>
          <p:nvPr/>
        </p:nvSpPr>
        <p:spPr>
          <a:xfrm>
            <a:off x="12681737" y="5541286"/>
            <a:ext cx="686670" cy="686607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4" name="Google Shape;9974;p56"/>
          <p:cNvGrpSpPr/>
          <p:nvPr/>
        </p:nvGrpSpPr>
        <p:grpSpPr>
          <a:xfrm>
            <a:off x="13948317" y="5579074"/>
            <a:ext cx="510493" cy="654915"/>
            <a:chOff x="6974158" y="2789537"/>
            <a:chExt cx="255247" cy="327458"/>
          </a:xfrm>
        </p:grpSpPr>
        <p:sp>
          <p:nvSpPr>
            <p:cNvPr id="9975" name="Google Shape;9975;p56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56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56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6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6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56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1" name="Google Shape;9981;p56"/>
          <p:cNvGrpSpPr/>
          <p:nvPr/>
        </p:nvGrpSpPr>
        <p:grpSpPr>
          <a:xfrm>
            <a:off x="15061393" y="5580599"/>
            <a:ext cx="488582" cy="652629"/>
            <a:chOff x="7530697" y="2790299"/>
            <a:chExt cx="244291" cy="326314"/>
          </a:xfrm>
        </p:grpSpPr>
        <p:sp>
          <p:nvSpPr>
            <p:cNvPr id="9982" name="Google Shape;9982;p56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6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6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6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6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6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8" name="Google Shape;9988;p56"/>
          <p:cNvGrpSpPr/>
          <p:nvPr/>
        </p:nvGrpSpPr>
        <p:grpSpPr>
          <a:xfrm>
            <a:off x="15976382" y="5664495"/>
            <a:ext cx="664696" cy="567970"/>
            <a:chOff x="7988191" y="2832248"/>
            <a:chExt cx="332348" cy="283985"/>
          </a:xfrm>
        </p:grpSpPr>
        <p:sp>
          <p:nvSpPr>
            <p:cNvPr id="9989" name="Google Shape;9989;p56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6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6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92" name="Google Shape;9992;p56"/>
          <p:cNvSpPr/>
          <p:nvPr/>
        </p:nvSpPr>
        <p:spPr>
          <a:xfrm>
            <a:off x="4996836" y="6490252"/>
            <a:ext cx="731254" cy="584546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93" name="Google Shape;9993;p56"/>
          <p:cNvGrpSpPr/>
          <p:nvPr/>
        </p:nvGrpSpPr>
        <p:grpSpPr>
          <a:xfrm>
            <a:off x="7176881" y="6516736"/>
            <a:ext cx="728968" cy="524847"/>
            <a:chOff x="3588440" y="3258368"/>
            <a:chExt cx="364484" cy="262423"/>
          </a:xfrm>
        </p:grpSpPr>
        <p:sp>
          <p:nvSpPr>
            <p:cNvPr id="9994" name="Google Shape;9994;p56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6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6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6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56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56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00" name="Google Shape;10000;p56"/>
          <p:cNvSpPr/>
          <p:nvPr/>
        </p:nvSpPr>
        <p:spPr>
          <a:xfrm>
            <a:off x="10526652" y="6459704"/>
            <a:ext cx="646595" cy="641578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01" name="Google Shape;10001;p56"/>
          <p:cNvGrpSpPr/>
          <p:nvPr/>
        </p:nvGrpSpPr>
        <p:grpSpPr>
          <a:xfrm>
            <a:off x="11531634" y="6455449"/>
            <a:ext cx="729730" cy="649644"/>
            <a:chOff x="5765817" y="3227724"/>
            <a:chExt cx="364865" cy="324822"/>
          </a:xfrm>
        </p:grpSpPr>
        <p:sp>
          <p:nvSpPr>
            <p:cNvPr id="10002" name="Google Shape;10002;p56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6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6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5" name="Google Shape;10005;p56"/>
          <p:cNvGrpSpPr/>
          <p:nvPr/>
        </p:nvGrpSpPr>
        <p:grpSpPr>
          <a:xfrm>
            <a:off x="12457166" y="6475327"/>
            <a:ext cx="893078" cy="607791"/>
            <a:chOff x="6228583" y="3237664"/>
            <a:chExt cx="446539" cy="303895"/>
          </a:xfrm>
        </p:grpSpPr>
        <p:sp>
          <p:nvSpPr>
            <p:cNvPr id="10006" name="Google Shape;10006;p56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6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6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6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6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6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6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56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56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6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6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6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6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6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6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6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6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3" name="Google Shape;10023;p56"/>
          <p:cNvGrpSpPr/>
          <p:nvPr/>
        </p:nvGrpSpPr>
        <p:grpSpPr>
          <a:xfrm>
            <a:off x="1731724" y="6414612"/>
            <a:ext cx="728968" cy="729793"/>
            <a:chOff x="865862" y="3207306"/>
            <a:chExt cx="364484" cy="364897"/>
          </a:xfrm>
        </p:grpSpPr>
        <p:sp>
          <p:nvSpPr>
            <p:cNvPr id="10024" name="Google Shape;10024;p56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6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6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6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6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6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6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56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56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6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56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56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6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56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8" name="Google Shape;10038;p56"/>
          <p:cNvGrpSpPr/>
          <p:nvPr/>
        </p:nvGrpSpPr>
        <p:grpSpPr>
          <a:xfrm>
            <a:off x="2809234" y="6453925"/>
            <a:ext cx="740336" cy="651930"/>
            <a:chOff x="1404617" y="3226962"/>
            <a:chExt cx="370168" cy="325965"/>
          </a:xfrm>
        </p:grpSpPr>
        <p:sp>
          <p:nvSpPr>
            <p:cNvPr id="10039" name="Google Shape;10039;p56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6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6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6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6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6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6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56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56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8" name="Google Shape;10048;p56"/>
          <p:cNvGrpSpPr/>
          <p:nvPr/>
        </p:nvGrpSpPr>
        <p:grpSpPr>
          <a:xfrm>
            <a:off x="3909482" y="6424837"/>
            <a:ext cx="732778" cy="708962"/>
            <a:chOff x="1954741" y="3212419"/>
            <a:chExt cx="366389" cy="354481"/>
          </a:xfrm>
        </p:grpSpPr>
        <p:sp>
          <p:nvSpPr>
            <p:cNvPr id="10049" name="Google Shape;10049;p56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56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56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6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56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56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6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6" name="Google Shape;10056;p56"/>
          <p:cNvGrpSpPr/>
          <p:nvPr/>
        </p:nvGrpSpPr>
        <p:grpSpPr>
          <a:xfrm>
            <a:off x="6086477" y="6431252"/>
            <a:ext cx="732016" cy="697340"/>
            <a:chOff x="3043239" y="3215626"/>
            <a:chExt cx="366008" cy="348670"/>
          </a:xfrm>
        </p:grpSpPr>
        <p:sp>
          <p:nvSpPr>
            <p:cNvPr id="10057" name="Google Shape;10057;p56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6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56"/>
          <p:cNvGrpSpPr/>
          <p:nvPr/>
        </p:nvGrpSpPr>
        <p:grpSpPr>
          <a:xfrm>
            <a:off x="8436665" y="6369964"/>
            <a:ext cx="418213" cy="766883"/>
            <a:chOff x="4218333" y="3184982"/>
            <a:chExt cx="209107" cy="383442"/>
          </a:xfrm>
        </p:grpSpPr>
        <p:sp>
          <p:nvSpPr>
            <p:cNvPr id="10060" name="Google Shape;10060;p56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6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2" name="Google Shape;10062;p56"/>
          <p:cNvSpPr/>
          <p:nvPr/>
        </p:nvSpPr>
        <p:spPr>
          <a:xfrm>
            <a:off x="9633638" y="6372314"/>
            <a:ext cx="166460" cy="759072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3" name="Google Shape;10063;p56"/>
          <p:cNvGrpSpPr/>
          <p:nvPr/>
        </p:nvGrpSpPr>
        <p:grpSpPr>
          <a:xfrm>
            <a:off x="13793289" y="6432014"/>
            <a:ext cx="645833" cy="695752"/>
            <a:chOff x="6896644" y="3216007"/>
            <a:chExt cx="322917" cy="347876"/>
          </a:xfrm>
        </p:grpSpPr>
        <p:sp>
          <p:nvSpPr>
            <p:cNvPr id="10064" name="Google Shape;10064;p56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56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56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56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6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6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6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1" name="Google Shape;10071;p56"/>
          <p:cNvGrpSpPr/>
          <p:nvPr/>
        </p:nvGrpSpPr>
        <p:grpSpPr>
          <a:xfrm>
            <a:off x="14858733" y="6446367"/>
            <a:ext cx="669268" cy="667808"/>
            <a:chOff x="7429366" y="3223183"/>
            <a:chExt cx="334634" cy="333904"/>
          </a:xfrm>
        </p:grpSpPr>
        <p:sp>
          <p:nvSpPr>
            <p:cNvPr id="10072" name="Google Shape;10072;p56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56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74" name="Google Shape;10074;p56"/>
          <p:cNvSpPr/>
          <p:nvPr/>
        </p:nvSpPr>
        <p:spPr>
          <a:xfrm>
            <a:off x="16158592" y="6414612"/>
            <a:ext cx="459812" cy="728269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75" name="Google Shape;10075;p56"/>
          <p:cNvGrpSpPr/>
          <p:nvPr/>
        </p:nvGrpSpPr>
        <p:grpSpPr>
          <a:xfrm>
            <a:off x="10432911" y="7450968"/>
            <a:ext cx="712392" cy="531261"/>
            <a:chOff x="5216456" y="3725484"/>
            <a:chExt cx="356196" cy="265631"/>
          </a:xfrm>
        </p:grpSpPr>
        <p:sp>
          <p:nvSpPr>
            <p:cNvPr id="10076" name="Google Shape;10076;p56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6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8" name="Google Shape;10078;p56"/>
          <p:cNvGrpSpPr/>
          <p:nvPr/>
        </p:nvGrpSpPr>
        <p:grpSpPr>
          <a:xfrm>
            <a:off x="13698786" y="7467989"/>
            <a:ext cx="710105" cy="496077"/>
            <a:chOff x="6849393" y="3733994"/>
            <a:chExt cx="355053" cy="248038"/>
          </a:xfrm>
        </p:grpSpPr>
        <p:sp>
          <p:nvSpPr>
            <p:cNvPr id="10079" name="Google Shape;10079;p56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6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6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6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6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56"/>
          <p:cNvGrpSpPr/>
          <p:nvPr/>
        </p:nvGrpSpPr>
        <p:grpSpPr>
          <a:xfrm>
            <a:off x="15837993" y="7429375"/>
            <a:ext cx="784221" cy="560412"/>
            <a:chOff x="7918997" y="3714687"/>
            <a:chExt cx="392111" cy="280206"/>
          </a:xfrm>
        </p:grpSpPr>
        <p:sp>
          <p:nvSpPr>
            <p:cNvPr id="10085" name="Google Shape;10085;p56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6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6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56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56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90" name="Google Shape;10090;p56"/>
          <p:cNvSpPr/>
          <p:nvPr/>
        </p:nvSpPr>
        <p:spPr>
          <a:xfrm>
            <a:off x="1734709" y="7388728"/>
            <a:ext cx="710867" cy="653962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91" name="Google Shape;10091;p56"/>
          <p:cNvGrpSpPr/>
          <p:nvPr/>
        </p:nvGrpSpPr>
        <p:grpSpPr>
          <a:xfrm>
            <a:off x="2817554" y="7361927"/>
            <a:ext cx="715440" cy="710296"/>
            <a:chOff x="1408777" y="3680964"/>
            <a:chExt cx="357720" cy="355148"/>
          </a:xfrm>
        </p:grpSpPr>
        <p:sp>
          <p:nvSpPr>
            <p:cNvPr id="10092" name="Google Shape;10092;p56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56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56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6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6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7" name="Google Shape;10097;p56"/>
          <p:cNvGrpSpPr/>
          <p:nvPr/>
        </p:nvGrpSpPr>
        <p:grpSpPr>
          <a:xfrm>
            <a:off x="3905671" y="7361927"/>
            <a:ext cx="715440" cy="710296"/>
            <a:chOff x="1952836" y="3680964"/>
            <a:chExt cx="357720" cy="355148"/>
          </a:xfrm>
        </p:grpSpPr>
        <p:sp>
          <p:nvSpPr>
            <p:cNvPr id="10098" name="Google Shape;10098;p56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56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6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6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56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3" name="Google Shape;10103;p56"/>
          <p:cNvGrpSpPr/>
          <p:nvPr/>
        </p:nvGrpSpPr>
        <p:grpSpPr>
          <a:xfrm>
            <a:off x="4993788" y="7361927"/>
            <a:ext cx="715440" cy="710296"/>
            <a:chOff x="2496894" y="3680964"/>
            <a:chExt cx="357720" cy="355148"/>
          </a:xfrm>
        </p:grpSpPr>
        <p:sp>
          <p:nvSpPr>
            <p:cNvPr id="10104" name="Google Shape;10104;p56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56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56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56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6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9" name="Google Shape;10109;p56"/>
          <p:cNvGrpSpPr/>
          <p:nvPr/>
        </p:nvGrpSpPr>
        <p:grpSpPr>
          <a:xfrm>
            <a:off x="6081968" y="7362118"/>
            <a:ext cx="712328" cy="711630"/>
            <a:chOff x="3040984" y="3681059"/>
            <a:chExt cx="356164" cy="355815"/>
          </a:xfrm>
        </p:grpSpPr>
        <p:sp>
          <p:nvSpPr>
            <p:cNvPr id="10110" name="Google Shape;10110;p56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6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6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3" name="Google Shape;10113;p56"/>
          <p:cNvGrpSpPr/>
          <p:nvPr/>
        </p:nvGrpSpPr>
        <p:grpSpPr>
          <a:xfrm>
            <a:off x="7168561" y="7398382"/>
            <a:ext cx="716139" cy="635989"/>
            <a:chOff x="3584280" y="3699191"/>
            <a:chExt cx="358069" cy="317995"/>
          </a:xfrm>
        </p:grpSpPr>
        <p:sp>
          <p:nvSpPr>
            <p:cNvPr id="10114" name="Google Shape;10114;p56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6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56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56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8" name="Google Shape;10118;p56"/>
          <p:cNvGrpSpPr/>
          <p:nvPr/>
        </p:nvGrpSpPr>
        <p:grpSpPr>
          <a:xfrm>
            <a:off x="8258964" y="7362118"/>
            <a:ext cx="710804" cy="708581"/>
            <a:chOff x="4129482" y="3681059"/>
            <a:chExt cx="355402" cy="354291"/>
          </a:xfrm>
        </p:grpSpPr>
        <p:sp>
          <p:nvSpPr>
            <p:cNvPr id="10119" name="Google Shape;10119;p56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6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6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6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56"/>
          <p:cNvGrpSpPr/>
          <p:nvPr/>
        </p:nvGrpSpPr>
        <p:grpSpPr>
          <a:xfrm>
            <a:off x="9347081" y="7360593"/>
            <a:ext cx="710867" cy="711630"/>
            <a:chOff x="4673540" y="3680297"/>
            <a:chExt cx="355434" cy="355815"/>
          </a:xfrm>
        </p:grpSpPr>
        <p:sp>
          <p:nvSpPr>
            <p:cNvPr id="10124" name="Google Shape;10124;p56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6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56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7" name="Google Shape;10127;p56"/>
          <p:cNvGrpSpPr/>
          <p:nvPr/>
        </p:nvGrpSpPr>
        <p:grpSpPr>
          <a:xfrm>
            <a:off x="11558817" y="7398382"/>
            <a:ext cx="635291" cy="637513"/>
            <a:chOff x="5779408" y="3699191"/>
            <a:chExt cx="317645" cy="318757"/>
          </a:xfrm>
        </p:grpSpPr>
        <p:sp>
          <p:nvSpPr>
            <p:cNvPr id="10128" name="Google Shape;10128;p56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6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30" name="Google Shape;10130;p56"/>
          <p:cNvSpPr/>
          <p:nvPr/>
        </p:nvSpPr>
        <p:spPr>
          <a:xfrm>
            <a:off x="12609145" y="7388919"/>
            <a:ext cx="712392" cy="65682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31" name="Google Shape;10131;p56"/>
          <p:cNvGrpSpPr/>
          <p:nvPr/>
        </p:nvGrpSpPr>
        <p:grpSpPr>
          <a:xfrm>
            <a:off x="14780869" y="7361737"/>
            <a:ext cx="744147" cy="710486"/>
            <a:chOff x="7390435" y="3680868"/>
            <a:chExt cx="372073" cy="355243"/>
          </a:xfrm>
        </p:grpSpPr>
        <p:sp>
          <p:nvSpPr>
            <p:cNvPr id="10132" name="Google Shape;10132;p56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6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6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6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6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56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8" name="Google Shape;10138;p56"/>
          <p:cNvGrpSpPr/>
          <p:nvPr/>
        </p:nvGrpSpPr>
        <p:grpSpPr>
          <a:xfrm>
            <a:off x="2843276" y="8251258"/>
            <a:ext cx="749418" cy="748021"/>
            <a:chOff x="1421638" y="4125629"/>
            <a:chExt cx="374709" cy="374010"/>
          </a:xfrm>
        </p:grpSpPr>
        <p:sp>
          <p:nvSpPr>
            <p:cNvPr id="10139" name="Google Shape;10139;p56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6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1" name="Google Shape;10141;p56"/>
          <p:cNvGrpSpPr/>
          <p:nvPr/>
        </p:nvGrpSpPr>
        <p:grpSpPr>
          <a:xfrm>
            <a:off x="3946508" y="8312608"/>
            <a:ext cx="715440" cy="684384"/>
            <a:chOff x="1973254" y="4156304"/>
            <a:chExt cx="357720" cy="342192"/>
          </a:xfrm>
        </p:grpSpPr>
        <p:sp>
          <p:nvSpPr>
            <p:cNvPr id="10142" name="Google Shape;10142;p56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56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6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6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6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6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8" name="Google Shape;10148;p56"/>
          <p:cNvGrpSpPr/>
          <p:nvPr/>
        </p:nvGrpSpPr>
        <p:grpSpPr>
          <a:xfrm>
            <a:off x="5047517" y="8271009"/>
            <a:ext cx="682097" cy="680637"/>
            <a:chOff x="2523759" y="4135505"/>
            <a:chExt cx="341049" cy="340318"/>
          </a:xfrm>
        </p:grpSpPr>
        <p:sp>
          <p:nvSpPr>
            <p:cNvPr id="10149" name="Google Shape;10149;p56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6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1" name="Google Shape;10151;p56"/>
          <p:cNvGrpSpPr/>
          <p:nvPr/>
        </p:nvGrpSpPr>
        <p:grpSpPr>
          <a:xfrm>
            <a:off x="6081206" y="8260721"/>
            <a:ext cx="784158" cy="700706"/>
            <a:chOff x="3040603" y="4130360"/>
            <a:chExt cx="392079" cy="350353"/>
          </a:xfrm>
        </p:grpSpPr>
        <p:sp>
          <p:nvSpPr>
            <p:cNvPr id="10152" name="Google Shape;10152;p56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6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6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56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56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56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6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6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6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6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2" name="Google Shape;10162;p56"/>
          <p:cNvGrpSpPr/>
          <p:nvPr/>
        </p:nvGrpSpPr>
        <p:grpSpPr>
          <a:xfrm>
            <a:off x="7324287" y="8271009"/>
            <a:ext cx="465909" cy="680637"/>
            <a:chOff x="3662144" y="4135505"/>
            <a:chExt cx="232955" cy="340318"/>
          </a:xfrm>
        </p:grpSpPr>
        <p:sp>
          <p:nvSpPr>
            <p:cNvPr id="10163" name="Google Shape;10163;p56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56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56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6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7" name="Google Shape;10167;p56"/>
          <p:cNvGrpSpPr/>
          <p:nvPr/>
        </p:nvGrpSpPr>
        <p:grpSpPr>
          <a:xfrm>
            <a:off x="8298277" y="8242303"/>
            <a:ext cx="688131" cy="737288"/>
            <a:chOff x="4149138" y="4121151"/>
            <a:chExt cx="344065" cy="368644"/>
          </a:xfrm>
        </p:grpSpPr>
        <p:sp>
          <p:nvSpPr>
            <p:cNvPr id="10168" name="Google Shape;10168;p56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6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6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6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6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56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56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6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6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6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56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56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80" name="Google Shape;10180;p56"/>
          <p:cNvSpPr/>
          <p:nvPr/>
        </p:nvSpPr>
        <p:spPr>
          <a:xfrm>
            <a:off x="9384107" y="8270819"/>
            <a:ext cx="688194" cy="680065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81" name="Google Shape;10181;p56"/>
          <p:cNvGrpSpPr/>
          <p:nvPr/>
        </p:nvGrpSpPr>
        <p:grpSpPr>
          <a:xfrm>
            <a:off x="10412525" y="8349635"/>
            <a:ext cx="795526" cy="525609"/>
            <a:chOff x="5206262" y="4174817"/>
            <a:chExt cx="397763" cy="262804"/>
          </a:xfrm>
        </p:grpSpPr>
        <p:sp>
          <p:nvSpPr>
            <p:cNvPr id="10182" name="Google Shape;10182;p56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56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56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6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6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6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6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9" name="Google Shape;10189;p56"/>
          <p:cNvGrpSpPr/>
          <p:nvPr/>
        </p:nvGrpSpPr>
        <p:grpSpPr>
          <a:xfrm>
            <a:off x="11455232" y="8409398"/>
            <a:ext cx="881011" cy="580037"/>
            <a:chOff x="5727616" y="4204699"/>
            <a:chExt cx="440505" cy="290018"/>
          </a:xfrm>
        </p:grpSpPr>
        <p:sp>
          <p:nvSpPr>
            <p:cNvPr id="10190" name="Google Shape;10190;p56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56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56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56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56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56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56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6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8" name="Google Shape;10198;p56"/>
          <p:cNvGrpSpPr/>
          <p:nvPr/>
        </p:nvGrpSpPr>
        <p:grpSpPr>
          <a:xfrm>
            <a:off x="12820125" y="8270247"/>
            <a:ext cx="319900" cy="729031"/>
            <a:chOff x="6410063" y="4135124"/>
            <a:chExt cx="159950" cy="364516"/>
          </a:xfrm>
        </p:grpSpPr>
        <p:sp>
          <p:nvSpPr>
            <p:cNvPr id="10199" name="Google Shape;10199;p56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6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56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56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3" name="Google Shape;10203;p56"/>
          <p:cNvGrpSpPr/>
          <p:nvPr/>
        </p:nvGrpSpPr>
        <p:grpSpPr>
          <a:xfrm>
            <a:off x="13849305" y="8271009"/>
            <a:ext cx="428756" cy="728269"/>
            <a:chOff x="6924652" y="4135505"/>
            <a:chExt cx="214378" cy="364135"/>
          </a:xfrm>
        </p:grpSpPr>
        <p:sp>
          <p:nvSpPr>
            <p:cNvPr id="10204" name="Google Shape;10204;p56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6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56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56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8" name="Google Shape;10208;p56"/>
          <p:cNvGrpSpPr/>
          <p:nvPr/>
        </p:nvGrpSpPr>
        <p:grpSpPr>
          <a:xfrm>
            <a:off x="14769501" y="8295969"/>
            <a:ext cx="760024" cy="702548"/>
            <a:chOff x="7384751" y="4147984"/>
            <a:chExt cx="380012" cy="351274"/>
          </a:xfrm>
        </p:grpSpPr>
        <p:sp>
          <p:nvSpPr>
            <p:cNvPr id="10209" name="Google Shape;10209;p56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6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6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6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6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7" name="Shape 10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8" name="Google Shape;10218;p57"/>
          <p:cNvSpPr txBox="1"/>
          <p:nvPr>
            <p:ph idx="4294967295" type="title"/>
          </p:nvPr>
        </p:nvSpPr>
        <p:spPr>
          <a:xfrm>
            <a:off x="1699350" y="189585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19" name="Google Shape;10219;p57"/>
          <p:cNvSpPr txBox="1"/>
          <p:nvPr>
            <p:ph idx="4294967295" type="title"/>
          </p:nvPr>
        </p:nvSpPr>
        <p:spPr>
          <a:xfrm>
            <a:off x="9716800" y="189585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20" name="Google Shape;10220;p57"/>
          <p:cNvGrpSpPr/>
          <p:nvPr/>
        </p:nvGrpSpPr>
        <p:grpSpPr>
          <a:xfrm>
            <a:off x="3978899" y="8564537"/>
            <a:ext cx="749548" cy="692145"/>
            <a:chOff x="1989449" y="4282269"/>
            <a:chExt cx="374774" cy="346073"/>
          </a:xfrm>
        </p:grpSpPr>
        <p:sp>
          <p:nvSpPr>
            <p:cNvPr id="10221" name="Google Shape;10221;p57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7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57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57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57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6" name="Google Shape;10226;p57"/>
          <p:cNvGrpSpPr/>
          <p:nvPr/>
        </p:nvGrpSpPr>
        <p:grpSpPr>
          <a:xfrm>
            <a:off x="4974877" y="8561479"/>
            <a:ext cx="397550" cy="697943"/>
            <a:chOff x="2487439" y="4280740"/>
            <a:chExt cx="198775" cy="348972"/>
          </a:xfrm>
        </p:grpSpPr>
        <p:sp>
          <p:nvSpPr>
            <p:cNvPr id="10227" name="Google Shape;10227;p57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7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57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57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1" name="Google Shape;10231;p57"/>
          <p:cNvGrpSpPr/>
          <p:nvPr/>
        </p:nvGrpSpPr>
        <p:grpSpPr>
          <a:xfrm>
            <a:off x="5621916" y="8547845"/>
            <a:ext cx="706289" cy="723746"/>
            <a:chOff x="2810958" y="4273923"/>
            <a:chExt cx="353145" cy="361873"/>
          </a:xfrm>
        </p:grpSpPr>
        <p:sp>
          <p:nvSpPr>
            <p:cNvPr id="10232" name="Google Shape;10232;p57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7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7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7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57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57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7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9" name="Google Shape;10239;p57"/>
          <p:cNvGrpSpPr/>
          <p:nvPr/>
        </p:nvGrpSpPr>
        <p:grpSpPr>
          <a:xfrm>
            <a:off x="12551270" y="8565302"/>
            <a:ext cx="418766" cy="733557"/>
            <a:chOff x="6275635" y="4282651"/>
            <a:chExt cx="209383" cy="366778"/>
          </a:xfrm>
        </p:grpSpPr>
        <p:sp>
          <p:nvSpPr>
            <p:cNvPr id="10240" name="Google Shape;10240;p57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57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2" name="Google Shape;10242;p57"/>
          <p:cNvGrpSpPr/>
          <p:nvPr/>
        </p:nvGrpSpPr>
        <p:grpSpPr>
          <a:xfrm>
            <a:off x="13402372" y="8566066"/>
            <a:ext cx="560584" cy="732792"/>
            <a:chOff x="6701186" y="4283033"/>
            <a:chExt cx="280292" cy="366396"/>
          </a:xfrm>
        </p:grpSpPr>
        <p:sp>
          <p:nvSpPr>
            <p:cNvPr id="10243" name="Google Shape;10243;p57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7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5" name="Google Shape;10245;p57"/>
          <p:cNvGrpSpPr/>
          <p:nvPr/>
        </p:nvGrpSpPr>
        <p:grpSpPr>
          <a:xfrm>
            <a:off x="5219141" y="7649917"/>
            <a:ext cx="747255" cy="694694"/>
            <a:chOff x="2609571" y="3824958"/>
            <a:chExt cx="373627" cy="347347"/>
          </a:xfrm>
        </p:grpSpPr>
        <p:sp>
          <p:nvSpPr>
            <p:cNvPr id="10246" name="Google Shape;10246;p57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7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48" name="Google Shape;10248;p57"/>
          <p:cNvSpPr/>
          <p:nvPr/>
        </p:nvSpPr>
        <p:spPr>
          <a:xfrm>
            <a:off x="2577151" y="7644820"/>
            <a:ext cx="726740" cy="702912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49" name="Google Shape;10249;p57"/>
          <p:cNvGrpSpPr/>
          <p:nvPr/>
        </p:nvGrpSpPr>
        <p:grpSpPr>
          <a:xfrm>
            <a:off x="1832254" y="7614112"/>
            <a:ext cx="443804" cy="761589"/>
            <a:chOff x="916127" y="3807056"/>
            <a:chExt cx="221902" cy="380795"/>
          </a:xfrm>
        </p:grpSpPr>
        <p:sp>
          <p:nvSpPr>
            <p:cNvPr id="10250" name="Google Shape;10250;p57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7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57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57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54" name="Google Shape;10254;p57"/>
          <p:cNvSpPr/>
          <p:nvPr/>
        </p:nvSpPr>
        <p:spPr>
          <a:xfrm>
            <a:off x="6273542" y="7646349"/>
            <a:ext cx="449856" cy="698262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5" name="Google Shape;10255;p57"/>
          <p:cNvSpPr/>
          <p:nvPr/>
        </p:nvSpPr>
        <p:spPr>
          <a:xfrm>
            <a:off x="4358929" y="7702095"/>
            <a:ext cx="724510" cy="585622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56" name="Google Shape;10256;p57"/>
          <p:cNvGrpSpPr/>
          <p:nvPr/>
        </p:nvGrpSpPr>
        <p:grpSpPr>
          <a:xfrm>
            <a:off x="7026021" y="7632269"/>
            <a:ext cx="724446" cy="722217"/>
            <a:chOff x="3513010" y="3816134"/>
            <a:chExt cx="362223" cy="361108"/>
          </a:xfrm>
        </p:grpSpPr>
        <p:sp>
          <p:nvSpPr>
            <p:cNvPr id="10257" name="Google Shape;10257;p57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7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7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7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1" name="Google Shape;10261;p57"/>
          <p:cNvGrpSpPr/>
          <p:nvPr/>
        </p:nvGrpSpPr>
        <p:grpSpPr>
          <a:xfrm>
            <a:off x="7900632" y="7640615"/>
            <a:ext cx="739609" cy="707563"/>
            <a:chOff x="3950316" y="3820307"/>
            <a:chExt cx="369805" cy="353782"/>
          </a:xfrm>
        </p:grpSpPr>
        <p:sp>
          <p:nvSpPr>
            <p:cNvPr id="10262" name="Google Shape;10262;p57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57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57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7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6" name="Google Shape;10266;p57"/>
          <p:cNvGrpSpPr/>
          <p:nvPr/>
        </p:nvGrpSpPr>
        <p:grpSpPr>
          <a:xfrm>
            <a:off x="3523818" y="7623923"/>
            <a:ext cx="615948" cy="743432"/>
            <a:chOff x="1761909" y="3811961"/>
            <a:chExt cx="307974" cy="371716"/>
          </a:xfrm>
        </p:grpSpPr>
        <p:sp>
          <p:nvSpPr>
            <p:cNvPr id="10267" name="Google Shape;10267;p57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57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7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7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7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7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7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7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57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57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7" name="Google Shape;10277;p57"/>
          <p:cNvGrpSpPr/>
          <p:nvPr/>
        </p:nvGrpSpPr>
        <p:grpSpPr>
          <a:xfrm>
            <a:off x="10746685" y="7617871"/>
            <a:ext cx="462789" cy="706289"/>
            <a:chOff x="5373342" y="3808935"/>
            <a:chExt cx="231395" cy="353145"/>
          </a:xfrm>
        </p:grpSpPr>
        <p:sp>
          <p:nvSpPr>
            <p:cNvPr id="10278" name="Google Shape;10278;p57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7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57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57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57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7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57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57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7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7" name="Google Shape;10287;p57"/>
          <p:cNvSpPr/>
          <p:nvPr/>
        </p:nvSpPr>
        <p:spPr>
          <a:xfrm>
            <a:off x="13476722" y="7619400"/>
            <a:ext cx="410420" cy="7067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8" name="Google Shape;10288;p57"/>
          <p:cNvGrpSpPr/>
          <p:nvPr/>
        </p:nvGrpSpPr>
        <p:grpSpPr>
          <a:xfrm>
            <a:off x="11667549" y="7618890"/>
            <a:ext cx="470371" cy="704505"/>
            <a:chOff x="5833775" y="3809445"/>
            <a:chExt cx="235185" cy="352253"/>
          </a:xfrm>
        </p:grpSpPr>
        <p:sp>
          <p:nvSpPr>
            <p:cNvPr id="10289" name="Google Shape;10289;p57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7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57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2" name="Google Shape;10292;p57"/>
          <p:cNvGrpSpPr/>
          <p:nvPr/>
        </p:nvGrpSpPr>
        <p:grpSpPr>
          <a:xfrm>
            <a:off x="9884943" y="7618635"/>
            <a:ext cx="477952" cy="705525"/>
            <a:chOff x="4942472" y="3809318"/>
            <a:chExt cx="238976" cy="352762"/>
          </a:xfrm>
        </p:grpSpPr>
        <p:sp>
          <p:nvSpPr>
            <p:cNvPr id="10293" name="Google Shape;10293;p57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57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57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7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57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57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7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0" name="Google Shape;10300;p57"/>
          <p:cNvGrpSpPr/>
          <p:nvPr/>
        </p:nvGrpSpPr>
        <p:grpSpPr>
          <a:xfrm>
            <a:off x="12533049" y="7615577"/>
            <a:ext cx="520447" cy="707054"/>
            <a:chOff x="6266525" y="3807788"/>
            <a:chExt cx="260223" cy="353527"/>
          </a:xfrm>
        </p:grpSpPr>
        <p:sp>
          <p:nvSpPr>
            <p:cNvPr id="10301" name="Google Shape;10301;p57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57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7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7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05" name="Google Shape;10305;p57"/>
          <p:cNvSpPr/>
          <p:nvPr/>
        </p:nvSpPr>
        <p:spPr>
          <a:xfrm>
            <a:off x="15945739" y="7617934"/>
            <a:ext cx="697497" cy="707754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06" name="Google Shape;10306;p57"/>
          <p:cNvGrpSpPr/>
          <p:nvPr/>
        </p:nvGrpSpPr>
        <p:grpSpPr>
          <a:xfrm>
            <a:off x="14368726" y="7619208"/>
            <a:ext cx="404367" cy="705525"/>
            <a:chOff x="7184363" y="3809604"/>
            <a:chExt cx="202184" cy="352762"/>
          </a:xfrm>
        </p:grpSpPr>
        <p:sp>
          <p:nvSpPr>
            <p:cNvPr id="10307" name="Google Shape;10307;p57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7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57"/>
          <p:cNvGrpSpPr/>
          <p:nvPr/>
        </p:nvGrpSpPr>
        <p:grpSpPr>
          <a:xfrm>
            <a:off x="15143248" y="7617871"/>
            <a:ext cx="584093" cy="705525"/>
            <a:chOff x="7571624" y="3808935"/>
            <a:chExt cx="292047" cy="352762"/>
          </a:xfrm>
        </p:grpSpPr>
        <p:sp>
          <p:nvSpPr>
            <p:cNvPr id="10310" name="Google Shape;10310;p57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7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7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7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7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57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6" name="Google Shape;10316;p57"/>
          <p:cNvGrpSpPr/>
          <p:nvPr/>
        </p:nvGrpSpPr>
        <p:grpSpPr>
          <a:xfrm>
            <a:off x="4349118" y="6712233"/>
            <a:ext cx="728269" cy="719859"/>
            <a:chOff x="2174559" y="3356116"/>
            <a:chExt cx="364135" cy="359930"/>
          </a:xfrm>
        </p:grpSpPr>
        <p:sp>
          <p:nvSpPr>
            <p:cNvPr id="10317" name="Google Shape;10317;p57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7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9" name="Google Shape;10319;p57"/>
          <p:cNvGrpSpPr/>
          <p:nvPr/>
        </p:nvGrpSpPr>
        <p:grpSpPr>
          <a:xfrm>
            <a:off x="3463867" y="6711277"/>
            <a:ext cx="736742" cy="723109"/>
            <a:chOff x="1731934" y="3355639"/>
            <a:chExt cx="368371" cy="361554"/>
          </a:xfrm>
        </p:grpSpPr>
        <p:sp>
          <p:nvSpPr>
            <p:cNvPr id="10320" name="Google Shape;10320;p57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7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2" name="Google Shape;10322;p57"/>
          <p:cNvGrpSpPr/>
          <p:nvPr/>
        </p:nvGrpSpPr>
        <p:grpSpPr>
          <a:xfrm>
            <a:off x="7981034" y="6708347"/>
            <a:ext cx="559119" cy="726804"/>
            <a:chOff x="3990517" y="3354173"/>
            <a:chExt cx="279559" cy="363402"/>
          </a:xfrm>
        </p:grpSpPr>
        <p:sp>
          <p:nvSpPr>
            <p:cNvPr id="10323" name="Google Shape;10323;p57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57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57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6" name="Google Shape;10326;p57"/>
          <p:cNvGrpSpPr/>
          <p:nvPr/>
        </p:nvGrpSpPr>
        <p:grpSpPr>
          <a:xfrm>
            <a:off x="6995695" y="6834747"/>
            <a:ext cx="759359" cy="475213"/>
            <a:chOff x="3497847" y="3417374"/>
            <a:chExt cx="379680" cy="237606"/>
          </a:xfrm>
        </p:grpSpPr>
        <p:sp>
          <p:nvSpPr>
            <p:cNvPr id="10327" name="Google Shape;10327;p57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7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7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7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1" name="Google Shape;10331;p57"/>
          <p:cNvGrpSpPr/>
          <p:nvPr/>
        </p:nvGrpSpPr>
        <p:grpSpPr>
          <a:xfrm>
            <a:off x="5225194" y="6734149"/>
            <a:ext cx="752543" cy="675963"/>
            <a:chOff x="2612597" y="3367075"/>
            <a:chExt cx="376271" cy="337982"/>
          </a:xfrm>
        </p:grpSpPr>
        <p:sp>
          <p:nvSpPr>
            <p:cNvPr id="10332" name="Google Shape;10332;p57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7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4" name="Google Shape;10334;p57"/>
          <p:cNvGrpSpPr/>
          <p:nvPr/>
        </p:nvGrpSpPr>
        <p:grpSpPr>
          <a:xfrm>
            <a:off x="6143828" y="6728861"/>
            <a:ext cx="687303" cy="685010"/>
            <a:chOff x="3071914" y="3364431"/>
            <a:chExt cx="343652" cy="342505"/>
          </a:xfrm>
        </p:grpSpPr>
        <p:sp>
          <p:nvSpPr>
            <p:cNvPr id="10335" name="Google Shape;10335;p57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57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57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7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7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0" name="Google Shape;10340;p57"/>
          <p:cNvGrpSpPr/>
          <p:nvPr/>
        </p:nvGrpSpPr>
        <p:grpSpPr>
          <a:xfrm>
            <a:off x="1794283" y="6719751"/>
            <a:ext cx="515924" cy="705525"/>
            <a:chOff x="897141" y="3359875"/>
            <a:chExt cx="257962" cy="352762"/>
          </a:xfrm>
        </p:grpSpPr>
        <p:sp>
          <p:nvSpPr>
            <p:cNvPr id="10341" name="Google Shape;10341;p57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57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57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7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57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57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7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57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9" name="Google Shape;10349;p57"/>
          <p:cNvGrpSpPr/>
          <p:nvPr/>
        </p:nvGrpSpPr>
        <p:grpSpPr>
          <a:xfrm>
            <a:off x="2667365" y="6688660"/>
            <a:ext cx="542427" cy="766176"/>
            <a:chOff x="1333682" y="3344330"/>
            <a:chExt cx="271213" cy="383088"/>
          </a:xfrm>
        </p:grpSpPr>
        <p:sp>
          <p:nvSpPr>
            <p:cNvPr id="10350" name="Google Shape;10350;p57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7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7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57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57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7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57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57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7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7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57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1" name="Google Shape;10361;p57"/>
          <p:cNvGrpSpPr/>
          <p:nvPr/>
        </p:nvGrpSpPr>
        <p:grpSpPr>
          <a:xfrm>
            <a:off x="13328787" y="6693948"/>
            <a:ext cx="706225" cy="703996"/>
            <a:chOff x="6664394" y="3346974"/>
            <a:chExt cx="353113" cy="351998"/>
          </a:xfrm>
        </p:grpSpPr>
        <p:sp>
          <p:nvSpPr>
            <p:cNvPr id="10362" name="Google Shape;10362;p57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7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57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57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7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7" name="Google Shape;10367;p57"/>
          <p:cNvGrpSpPr/>
          <p:nvPr/>
        </p:nvGrpSpPr>
        <p:grpSpPr>
          <a:xfrm>
            <a:off x="1699482" y="3918613"/>
            <a:ext cx="798796" cy="750886"/>
            <a:chOff x="849741" y="1959307"/>
            <a:chExt cx="399398" cy="375443"/>
          </a:xfrm>
        </p:grpSpPr>
        <p:sp>
          <p:nvSpPr>
            <p:cNvPr id="10368" name="Google Shape;10368;p57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57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0" name="Google Shape;10370;p57"/>
          <p:cNvGrpSpPr/>
          <p:nvPr/>
        </p:nvGrpSpPr>
        <p:grpSpPr>
          <a:xfrm>
            <a:off x="2568423" y="3927532"/>
            <a:ext cx="758977" cy="732092"/>
            <a:chOff x="1284212" y="1963766"/>
            <a:chExt cx="379489" cy="366046"/>
          </a:xfrm>
        </p:grpSpPr>
        <p:sp>
          <p:nvSpPr>
            <p:cNvPr id="10371" name="Google Shape;10371;p57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7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3" name="Google Shape;10373;p57"/>
          <p:cNvGrpSpPr/>
          <p:nvPr/>
        </p:nvGrpSpPr>
        <p:grpSpPr>
          <a:xfrm>
            <a:off x="6075531" y="3939128"/>
            <a:ext cx="740438" cy="709857"/>
            <a:chOff x="3037766" y="1969564"/>
            <a:chExt cx="370219" cy="354928"/>
          </a:xfrm>
        </p:grpSpPr>
        <p:sp>
          <p:nvSpPr>
            <p:cNvPr id="10374" name="Google Shape;10374;p57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7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7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7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8" name="Google Shape;10378;p57"/>
          <p:cNvGrpSpPr/>
          <p:nvPr/>
        </p:nvGrpSpPr>
        <p:grpSpPr>
          <a:xfrm>
            <a:off x="7965106" y="3943460"/>
            <a:ext cx="609131" cy="701001"/>
            <a:chOff x="3982553" y="1971730"/>
            <a:chExt cx="304566" cy="350501"/>
          </a:xfrm>
        </p:grpSpPr>
        <p:sp>
          <p:nvSpPr>
            <p:cNvPr id="10379" name="Google Shape;10379;p57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7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57"/>
          <p:cNvGrpSpPr/>
          <p:nvPr/>
        </p:nvGrpSpPr>
        <p:grpSpPr>
          <a:xfrm>
            <a:off x="5135681" y="3988248"/>
            <a:ext cx="799624" cy="612954"/>
            <a:chOff x="2567841" y="1994124"/>
            <a:chExt cx="399812" cy="306477"/>
          </a:xfrm>
        </p:grpSpPr>
        <p:sp>
          <p:nvSpPr>
            <p:cNvPr id="10382" name="Google Shape;10382;p57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7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7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5" name="Google Shape;10385;p57"/>
          <p:cNvGrpSpPr/>
          <p:nvPr/>
        </p:nvGrpSpPr>
        <p:grpSpPr>
          <a:xfrm>
            <a:off x="4424168" y="3920716"/>
            <a:ext cx="649396" cy="745726"/>
            <a:chOff x="2212084" y="1960358"/>
            <a:chExt cx="324698" cy="372863"/>
          </a:xfrm>
        </p:grpSpPr>
        <p:sp>
          <p:nvSpPr>
            <p:cNvPr id="10386" name="Google Shape;10386;p57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57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7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9" name="Google Shape;10389;p57"/>
          <p:cNvGrpSpPr/>
          <p:nvPr/>
        </p:nvGrpSpPr>
        <p:grpSpPr>
          <a:xfrm>
            <a:off x="3611802" y="3920716"/>
            <a:ext cx="569695" cy="747255"/>
            <a:chOff x="1805901" y="1960358"/>
            <a:chExt cx="284847" cy="373627"/>
          </a:xfrm>
        </p:grpSpPr>
        <p:sp>
          <p:nvSpPr>
            <p:cNvPr id="10390" name="Google Shape;10390;p57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57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92" name="Google Shape;10392;p57"/>
          <p:cNvSpPr/>
          <p:nvPr/>
        </p:nvSpPr>
        <p:spPr>
          <a:xfrm>
            <a:off x="7010858" y="3960152"/>
            <a:ext cx="685010" cy="668382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3" name="Google Shape;10393;p57"/>
          <p:cNvSpPr/>
          <p:nvPr/>
        </p:nvSpPr>
        <p:spPr>
          <a:xfrm>
            <a:off x="14201105" y="3968498"/>
            <a:ext cx="737380" cy="669082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4" name="Google Shape;10394;p57"/>
          <p:cNvSpPr/>
          <p:nvPr/>
        </p:nvSpPr>
        <p:spPr>
          <a:xfrm>
            <a:off x="15910890" y="4022397"/>
            <a:ext cx="766176" cy="572944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5" name="Google Shape;10395;p57"/>
          <p:cNvGrpSpPr/>
          <p:nvPr/>
        </p:nvGrpSpPr>
        <p:grpSpPr>
          <a:xfrm>
            <a:off x="13313624" y="4058775"/>
            <a:ext cx="737380" cy="491586"/>
            <a:chOff x="6656812" y="2029388"/>
            <a:chExt cx="368690" cy="245793"/>
          </a:xfrm>
        </p:grpSpPr>
        <p:sp>
          <p:nvSpPr>
            <p:cNvPr id="10396" name="Google Shape;10396;p57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7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7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7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7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7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7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7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57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57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6" name="Google Shape;10406;p57"/>
          <p:cNvGrpSpPr/>
          <p:nvPr/>
        </p:nvGrpSpPr>
        <p:grpSpPr>
          <a:xfrm>
            <a:off x="9739302" y="4024435"/>
            <a:ext cx="753307" cy="563133"/>
            <a:chOff x="4869651" y="2012218"/>
            <a:chExt cx="376654" cy="281566"/>
          </a:xfrm>
        </p:grpSpPr>
        <p:sp>
          <p:nvSpPr>
            <p:cNvPr id="10407" name="Google Shape;10407;p57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7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57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57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1" name="Google Shape;10411;p57"/>
          <p:cNvGrpSpPr/>
          <p:nvPr/>
        </p:nvGrpSpPr>
        <p:grpSpPr>
          <a:xfrm>
            <a:off x="10612448" y="4024627"/>
            <a:ext cx="735851" cy="563388"/>
            <a:chOff x="5306224" y="2012313"/>
            <a:chExt cx="367925" cy="281694"/>
          </a:xfrm>
        </p:grpSpPr>
        <p:sp>
          <p:nvSpPr>
            <p:cNvPr id="10412" name="Google Shape;10412;p57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7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14" name="Google Shape;10414;p57"/>
          <p:cNvSpPr/>
          <p:nvPr/>
        </p:nvSpPr>
        <p:spPr>
          <a:xfrm>
            <a:off x="11508274" y="4011630"/>
            <a:ext cx="741138" cy="587916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5" name="Google Shape;10415;p57"/>
          <p:cNvGrpSpPr/>
          <p:nvPr/>
        </p:nvGrpSpPr>
        <p:grpSpPr>
          <a:xfrm>
            <a:off x="12391995" y="3966204"/>
            <a:ext cx="736615" cy="677492"/>
            <a:chOff x="6195998" y="1983102"/>
            <a:chExt cx="368308" cy="338746"/>
          </a:xfrm>
        </p:grpSpPr>
        <p:sp>
          <p:nvSpPr>
            <p:cNvPr id="10416" name="Google Shape;10416;p57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57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57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9" name="Google Shape;10419;p57"/>
          <p:cNvGrpSpPr/>
          <p:nvPr/>
        </p:nvGrpSpPr>
        <p:grpSpPr>
          <a:xfrm>
            <a:off x="15084062" y="4023671"/>
            <a:ext cx="738144" cy="560075"/>
            <a:chOff x="7542031" y="2011835"/>
            <a:chExt cx="369072" cy="280037"/>
          </a:xfrm>
        </p:grpSpPr>
        <p:sp>
          <p:nvSpPr>
            <p:cNvPr id="10420" name="Google Shape;10420;p57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7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7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57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57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7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7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7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57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9" name="Google Shape;10429;p57"/>
          <p:cNvGrpSpPr/>
          <p:nvPr/>
        </p:nvGrpSpPr>
        <p:grpSpPr>
          <a:xfrm>
            <a:off x="16020853" y="6697006"/>
            <a:ext cx="557590" cy="703231"/>
            <a:chOff x="8010427" y="3348503"/>
            <a:chExt cx="278795" cy="351615"/>
          </a:xfrm>
        </p:grpSpPr>
        <p:sp>
          <p:nvSpPr>
            <p:cNvPr id="10430" name="Google Shape;10430;p57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57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57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57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4" name="Google Shape;10434;p57"/>
          <p:cNvSpPr/>
          <p:nvPr/>
        </p:nvSpPr>
        <p:spPr>
          <a:xfrm>
            <a:off x="15230276" y="6697834"/>
            <a:ext cx="446607" cy="702403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5" name="Google Shape;10435;p57"/>
          <p:cNvGrpSpPr/>
          <p:nvPr/>
        </p:nvGrpSpPr>
        <p:grpSpPr>
          <a:xfrm>
            <a:off x="14283800" y="6698408"/>
            <a:ext cx="562113" cy="702020"/>
            <a:chOff x="7141900" y="3349204"/>
            <a:chExt cx="281057" cy="351010"/>
          </a:xfrm>
        </p:grpSpPr>
        <p:sp>
          <p:nvSpPr>
            <p:cNvPr id="10436" name="Google Shape;10436;p57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57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57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9" name="Google Shape;10439;p57"/>
          <p:cNvGrpSpPr/>
          <p:nvPr/>
        </p:nvGrpSpPr>
        <p:grpSpPr>
          <a:xfrm>
            <a:off x="10628375" y="6700064"/>
            <a:ext cx="727504" cy="706225"/>
            <a:chOff x="5314188" y="3350032"/>
            <a:chExt cx="363752" cy="353113"/>
          </a:xfrm>
        </p:grpSpPr>
        <p:sp>
          <p:nvSpPr>
            <p:cNvPr id="10440" name="Google Shape;10440;p57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7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2" name="Google Shape;10442;p57"/>
          <p:cNvGrpSpPr/>
          <p:nvPr/>
        </p:nvGrpSpPr>
        <p:grpSpPr>
          <a:xfrm>
            <a:off x="12407158" y="6697962"/>
            <a:ext cx="703231" cy="700746"/>
            <a:chOff x="6203579" y="3348981"/>
            <a:chExt cx="351615" cy="350373"/>
          </a:xfrm>
        </p:grpSpPr>
        <p:sp>
          <p:nvSpPr>
            <p:cNvPr id="10443" name="Google Shape;10443;p57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57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7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57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57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8" name="Google Shape;10448;p57"/>
          <p:cNvGrpSpPr/>
          <p:nvPr/>
        </p:nvGrpSpPr>
        <p:grpSpPr>
          <a:xfrm>
            <a:off x="11659968" y="6700064"/>
            <a:ext cx="441510" cy="704696"/>
            <a:chOff x="5829984" y="3350032"/>
            <a:chExt cx="220755" cy="352348"/>
          </a:xfrm>
        </p:grpSpPr>
        <p:sp>
          <p:nvSpPr>
            <p:cNvPr id="10449" name="Google Shape;10449;p57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7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7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7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57"/>
          <p:cNvGrpSpPr/>
          <p:nvPr/>
        </p:nvGrpSpPr>
        <p:grpSpPr>
          <a:xfrm>
            <a:off x="9764340" y="6699682"/>
            <a:ext cx="716929" cy="704633"/>
            <a:chOff x="4882170" y="3349841"/>
            <a:chExt cx="358464" cy="352316"/>
          </a:xfrm>
        </p:grpSpPr>
        <p:sp>
          <p:nvSpPr>
            <p:cNvPr id="10454" name="Google Shape;10454;p57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7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56" name="Google Shape;10456;p57"/>
          <p:cNvSpPr/>
          <p:nvPr/>
        </p:nvSpPr>
        <p:spPr>
          <a:xfrm>
            <a:off x="7910443" y="5786017"/>
            <a:ext cx="716929" cy="713616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7" name="Google Shape;10457;p57"/>
          <p:cNvSpPr/>
          <p:nvPr/>
        </p:nvSpPr>
        <p:spPr>
          <a:xfrm>
            <a:off x="6999454" y="4884457"/>
            <a:ext cx="760889" cy="620153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58" name="Google Shape;10458;p57"/>
          <p:cNvGrpSpPr/>
          <p:nvPr/>
        </p:nvGrpSpPr>
        <p:grpSpPr>
          <a:xfrm>
            <a:off x="6089930" y="4870440"/>
            <a:ext cx="800389" cy="648632"/>
            <a:chOff x="3044965" y="2435220"/>
            <a:chExt cx="400194" cy="324316"/>
          </a:xfrm>
        </p:grpSpPr>
        <p:sp>
          <p:nvSpPr>
            <p:cNvPr id="10459" name="Google Shape;10459;p57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7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7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2" name="Google Shape;10462;p57"/>
          <p:cNvGrpSpPr/>
          <p:nvPr/>
        </p:nvGrpSpPr>
        <p:grpSpPr>
          <a:xfrm>
            <a:off x="9756759" y="4947784"/>
            <a:ext cx="734321" cy="575046"/>
            <a:chOff x="4878379" y="2473892"/>
            <a:chExt cx="367161" cy="287523"/>
          </a:xfrm>
        </p:grpSpPr>
        <p:sp>
          <p:nvSpPr>
            <p:cNvPr id="10463" name="Google Shape;10463;p57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7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7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57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57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8" name="Google Shape;10468;p57"/>
          <p:cNvGrpSpPr/>
          <p:nvPr/>
        </p:nvGrpSpPr>
        <p:grpSpPr>
          <a:xfrm>
            <a:off x="2651437" y="5775377"/>
            <a:ext cx="581163" cy="744961"/>
            <a:chOff x="1325719" y="2887689"/>
            <a:chExt cx="290581" cy="372481"/>
          </a:xfrm>
        </p:grpSpPr>
        <p:sp>
          <p:nvSpPr>
            <p:cNvPr id="10469" name="Google Shape;10469;p57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7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1" name="Google Shape;10471;p57"/>
          <p:cNvSpPr/>
          <p:nvPr/>
        </p:nvSpPr>
        <p:spPr>
          <a:xfrm>
            <a:off x="3638305" y="5764738"/>
            <a:ext cx="382387" cy="765476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2" name="Google Shape;10472;p57"/>
          <p:cNvGrpSpPr/>
          <p:nvPr/>
        </p:nvGrpSpPr>
        <p:grpSpPr>
          <a:xfrm>
            <a:off x="7020669" y="5784998"/>
            <a:ext cx="721452" cy="722408"/>
            <a:chOff x="3510335" y="2892499"/>
            <a:chExt cx="360726" cy="361204"/>
          </a:xfrm>
        </p:grpSpPr>
        <p:sp>
          <p:nvSpPr>
            <p:cNvPr id="10473" name="Google Shape;10473;p57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57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7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7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57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8" name="Google Shape;10478;p57"/>
          <p:cNvGrpSpPr/>
          <p:nvPr/>
        </p:nvGrpSpPr>
        <p:grpSpPr>
          <a:xfrm>
            <a:off x="6172625" y="5754098"/>
            <a:ext cx="640286" cy="785162"/>
            <a:chOff x="3086313" y="2877049"/>
            <a:chExt cx="320143" cy="392581"/>
          </a:xfrm>
        </p:grpSpPr>
        <p:sp>
          <p:nvSpPr>
            <p:cNvPr id="10479" name="Google Shape;10479;p57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7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7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57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57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7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7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7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57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57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57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7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91" name="Google Shape;10491;p57"/>
          <p:cNvSpPr/>
          <p:nvPr/>
        </p:nvSpPr>
        <p:spPr>
          <a:xfrm>
            <a:off x="4507628" y="5788247"/>
            <a:ext cx="421059" cy="7154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2" name="Google Shape;10492;p57"/>
          <p:cNvGrpSpPr/>
          <p:nvPr/>
        </p:nvGrpSpPr>
        <p:grpSpPr>
          <a:xfrm>
            <a:off x="1722227" y="5771491"/>
            <a:ext cx="667617" cy="746554"/>
            <a:chOff x="861113" y="2885746"/>
            <a:chExt cx="333809" cy="373277"/>
          </a:xfrm>
        </p:grpSpPr>
        <p:sp>
          <p:nvSpPr>
            <p:cNvPr id="10493" name="Google Shape;10493;p57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7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7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96" name="Google Shape;10496;p57"/>
          <p:cNvSpPr/>
          <p:nvPr/>
        </p:nvSpPr>
        <p:spPr>
          <a:xfrm>
            <a:off x="5232011" y="5773084"/>
            <a:ext cx="742731" cy="744706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7" name="Google Shape;10497;p57"/>
          <p:cNvSpPr/>
          <p:nvPr/>
        </p:nvSpPr>
        <p:spPr>
          <a:xfrm>
            <a:off x="4320257" y="3032471"/>
            <a:ext cx="799560" cy="683481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8" name="Google Shape;10498;p57"/>
          <p:cNvGrpSpPr/>
          <p:nvPr/>
        </p:nvGrpSpPr>
        <p:grpSpPr>
          <a:xfrm>
            <a:off x="2595309" y="3008962"/>
            <a:ext cx="698708" cy="724446"/>
            <a:chOff x="1297654" y="1504481"/>
            <a:chExt cx="349354" cy="362223"/>
          </a:xfrm>
        </p:grpSpPr>
        <p:sp>
          <p:nvSpPr>
            <p:cNvPr id="10499" name="Google Shape;10499;p57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57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7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02" name="Google Shape;10502;p57"/>
          <p:cNvSpPr/>
          <p:nvPr/>
        </p:nvSpPr>
        <p:spPr>
          <a:xfrm>
            <a:off x="7890757" y="3061459"/>
            <a:ext cx="762418" cy="624931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03" name="Google Shape;10503;p57"/>
          <p:cNvGrpSpPr/>
          <p:nvPr/>
        </p:nvGrpSpPr>
        <p:grpSpPr>
          <a:xfrm>
            <a:off x="1704770" y="3021831"/>
            <a:ext cx="706289" cy="703996"/>
            <a:chOff x="852385" y="1510916"/>
            <a:chExt cx="353145" cy="351998"/>
          </a:xfrm>
        </p:grpSpPr>
        <p:sp>
          <p:nvSpPr>
            <p:cNvPr id="10504" name="Google Shape;10504;p57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57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57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7" name="Google Shape;10507;p57"/>
          <p:cNvGrpSpPr/>
          <p:nvPr/>
        </p:nvGrpSpPr>
        <p:grpSpPr>
          <a:xfrm>
            <a:off x="3490434" y="3030942"/>
            <a:ext cx="686539" cy="685010"/>
            <a:chOff x="1745217" y="1515471"/>
            <a:chExt cx="343269" cy="342505"/>
          </a:xfrm>
        </p:grpSpPr>
        <p:sp>
          <p:nvSpPr>
            <p:cNvPr id="10508" name="Google Shape;10508;p57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57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7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7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12" name="Google Shape;10512;p57"/>
          <p:cNvSpPr/>
          <p:nvPr/>
        </p:nvSpPr>
        <p:spPr>
          <a:xfrm>
            <a:off x="7018439" y="3010873"/>
            <a:ext cx="731263" cy="727122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13" name="Google Shape;10513;p57"/>
          <p:cNvGrpSpPr/>
          <p:nvPr/>
        </p:nvGrpSpPr>
        <p:grpSpPr>
          <a:xfrm>
            <a:off x="6085406" y="3058273"/>
            <a:ext cx="823069" cy="631175"/>
            <a:chOff x="3042703" y="1529137"/>
            <a:chExt cx="411535" cy="315587"/>
          </a:xfrm>
        </p:grpSpPr>
        <p:sp>
          <p:nvSpPr>
            <p:cNvPr id="10514" name="Google Shape;10514;p57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7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7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7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7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7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7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7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57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57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4" name="Google Shape;10524;p57"/>
          <p:cNvGrpSpPr/>
          <p:nvPr/>
        </p:nvGrpSpPr>
        <p:grpSpPr>
          <a:xfrm>
            <a:off x="5258578" y="3089364"/>
            <a:ext cx="701001" cy="568994"/>
            <a:chOff x="2629289" y="1544682"/>
            <a:chExt cx="350501" cy="284497"/>
          </a:xfrm>
        </p:grpSpPr>
        <p:sp>
          <p:nvSpPr>
            <p:cNvPr id="10525" name="Google Shape;10525;p57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7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7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7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7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0" name="Google Shape;10530;p57"/>
          <p:cNvGrpSpPr/>
          <p:nvPr/>
        </p:nvGrpSpPr>
        <p:grpSpPr>
          <a:xfrm>
            <a:off x="10610154" y="3005267"/>
            <a:ext cx="735787" cy="730435"/>
            <a:chOff x="5305077" y="1502633"/>
            <a:chExt cx="367893" cy="365218"/>
          </a:xfrm>
        </p:grpSpPr>
        <p:sp>
          <p:nvSpPr>
            <p:cNvPr id="10531" name="Google Shape;10531;p57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7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3" name="Google Shape;10533;p57"/>
          <p:cNvGrpSpPr/>
          <p:nvPr/>
        </p:nvGrpSpPr>
        <p:grpSpPr>
          <a:xfrm>
            <a:off x="14200340" y="3000233"/>
            <a:ext cx="736615" cy="734067"/>
            <a:chOff x="7100170" y="1500117"/>
            <a:chExt cx="368308" cy="367033"/>
          </a:xfrm>
        </p:grpSpPr>
        <p:sp>
          <p:nvSpPr>
            <p:cNvPr id="10534" name="Google Shape;10534;p57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7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57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57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7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57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57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7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7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57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57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7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7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47" name="Google Shape;10547;p57"/>
          <p:cNvSpPr/>
          <p:nvPr/>
        </p:nvSpPr>
        <p:spPr>
          <a:xfrm>
            <a:off x="15079283" y="3000361"/>
            <a:ext cx="745917" cy="733493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48" name="Google Shape;10548;p57"/>
          <p:cNvGrpSpPr/>
          <p:nvPr/>
        </p:nvGrpSpPr>
        <p:grpSpPr>
          <a:xfrm>
            <a:off x="13298461" y="3000042"/>
            <a:ext cx="780575" cy="734130"/>
            <a:chOff x="6649231" y="1500021"/>
            <a:chExt cx="390287" cy="367065"/>
          </a:xfrm>
        </p:grpSpPr>
        <p:sp>
          <p:nvSpPr>
            <p:cNvPr id="10549" name="Google Shape;10549;p57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7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7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57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57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57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7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57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57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7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7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57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1" name="Google Shape;10561;p57"/>
          <p:cNvGrpSpPr/>
          <p:nvPr/>
        </p:nvGrpSpPr>
        <p:grpSpPr>
          <a:xfrm>
            <a:off x="11493876" y="3087006"/>
            <a:ext cx="774522" cy="560712"/>
            <a:chOff x="5746938" y="1543503"/>
            <a:chExt cx="387261" cy="280356"/>
          </a:xfrm>
        </p:grpSpPr>
        <p:sp>
          <p:nvSpPr>
            <p:cNvPr id="10562" name="Google Shape;10562;p57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7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4" name="Google Shape;10564;p57"/>
          <p:cNvGrpSpPr/>
          <p:nvPr/>
        </p:nvGrpSpPr>
        <p:grpSpPr>
          <a:xfrm>
            <a:off x="12393461" y="3050692"/>
            <a:ext cx="738144" cy="634934"/>
            <a:chOff x="6196730" y="1525346"/>
            <a:chExt cx="369072" cy="317467"/>
          </a:xfrm>
        </p:grpSpPr>
        <p:sp>
          <p:nvSpPr>
            <p:cNvPr id="10565" name="Google Shape;10565;p57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7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57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8" name="Google Shape;10568;p57"/>
          <p:cNvGrpSpPr/>
          <p:nvPr/>
        </p:nvGrpSpPr>
        <p:grpSpPr>
          <a:xfrm>
            <a:off x="9881184" y="3001380"/>
            <a:ext cx="493115" cy="734321"/>
            <a:chOff x="4940592" y="1500690"/>
            <a:chExt cx="246558" cy="367161"/>
          </a:xfrm>
        </p:grpSpPr>
        <p:sp>
          <p:nvSpPr>
            <p:cNvPr id="10569" name="Google Shape;10569;p57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57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7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7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57"/>
          <p:cNvGrpSpPr/>
          <p:nvPr/>
        </p:nvGrpSpPr>
        <p:grpSpPr>
          <a:xfrm>
            <a:off x="15929812" y="2999787"/>
            <a:ext cx="761717" cy="735150"/>
            <a:chOff x="7964906" y="1499894"/>
            <a:chExt cx="380858" cy="367575"/>
          </a:xfrm>
        </p:grpSpPr>
        <p:sp>
          <p:nvSpPr>
            <p:cNvPr id="10574" name="Google Shape;10574;p57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7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7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77" name="Google Shape;10577;p57"/>
          <p:cNvSpPr/>
          <p:nvPr/>
        </p:nvSpPr>
        <p:spPr>
          <a:xfrm>
            <a:off x="11559115" y="5804174"/>
            <a:ext cx="645573" cy="711577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78" name="Google Shape;10578;p57"/>
          <p:cNvGrpSpPr/>
          <p:nvPr/>
        </p:nvGrpSpPr>
        <p:grpSpPr>
          <a:xfrm>
            <a:off x="16014801" y="5804557"/>
            <a:ext cx="570459" cy="711195"/>
            <a:chOff x="8007400" y="2902278"/>
            <a:chExt cx="285230" cy="355597"/>
          </a:xfrm>
        </p:grpSpPr>
        <p:sp>
          <p:nvSpPr>
            <p:cNvPr id="10579" name="Google Shape;10579;p57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57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1" name="Google Shape;10581;p57"/>
          <p:cNvGrpSpPr/>
          <p:nvPr/>
        </p:nvGrpSpPr>
        <p:grpSpPr>
          <a:xfrm>
            <a:off x="12438249" y="5805576"/>
            <a:ext cx="636463" cy="710940"/>
            <a:chOff x="6219124" y="2902788"/>
            <a:chExt cx="318231" cy="355470"/>
          </a:xfrm>
        </p:grpSpPr>
        <p:sp>
          <p:nvSpPr>
            <p:cNvPr id="10582" name="Google Shape;10582;p57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57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57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5" name="Google Shape;10585;p57"/>
          <p:cNvGrpSpPr/>
          <p:nvPr/>
        </p:nvGrpSpPr>
        <p:grpSpPr>
          <a:xfrm>
            <a:off x="9938842" y="5805703"/>
            <a:ext cx="370219" cy="710812"/>
            <a:chOff x="4969421" y="2902852"/>
            <a:chExt cx="185109" cy="355406"/>
          </a:xfrm>
        </p:grpSpPr>
        <p:sp>
          <p:nvSpPr>
            <p:cNvPr id="10586" name="Google Shape;10586;p57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7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57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57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57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7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92" name="Google Shape;10592;p57"/>
          <p:cNvSpPr/>
          <p:nvPr/>
        </p:nvSpPr>
        <p:spPr>
          <a:xfrm>
            <a:off x="15149109" y="5806086"/>
            <a:ext cx="606774" cy="711195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3" name="Google Shape;10593;p57"/>
          <p:cNvSpPr/>
          <p:nvPr/>
        </p:nvSpPr>
        <p:spPr>
          <a:xfrm>
            <a:off x="14243599" y="5805703"/>
            <a:ext cx="636463" cy="709283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4" name="Google Shape;10594;p57"/>
          <p:cNvGrpSpPr/>
          <p:nvPr/>
        </p:nvGrpSpPr>
        <p:grpSpPr>
          <a:xfrm>
            <a:off x="13370517" y="5805703"/>
            <a:ext cx="622829" cy="710812"/>
            <a:chOff x="6685259" y="2902852"/>
            <a:chExt cx="311414" cy="355406"/>
          </a:xfrm>
        </p:grpSpPr>
        <p:sp>
          <p:nvSpPr>
            <p:cNvPr id="10595" name="Google Shape;10595;p57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7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57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8" name="Google Shape;10598;p57"/>
          <p:cNvGrpSpPr/>
          <p:nvPr/>
        </p:nvGrpSpPr>
        <p:grpSpPr>
          <a:xfrm>
            <a:off x="10618500" y="5806340"/>
            <a:ext cx="719158" cy="711704"/>
            <a:chOff x="5309250" y="2903170"/>
            <a:chExt cx="359579" cy="355852"/>
          </a:xfrm>
        </p:grpSpPr>
        <p:sp>
          <p:nvSpPr>
            <p:cNvPr id="10599" name="Google Shape;10599;p57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7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57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2" name="Google Shape;10602;p57"/>
          <p:cNvGrpSpPr/>
          <p:nvPr/>
        </p:nvGrpSpPr>
        <p:grpSpPr>
          <a:xfrm>
            <a:off x="4399130" y="4842344"/>
            <a:ext cx="624358" cy="706862"/>
            <a:chOff x="2199565" y="2421172"/>
            <a:chExt cx="312179" cy="353431"/>
          </a:xfrm>
        </p:grpSpPr>
        <p:sp>
          <p:nvSpPr>
            <p:cNvPr id="10603" name="Google Shape;10603;p57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57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5" name="Google Shape;10605;p57"/>
          <p:cNvGrpSpPr/>
          <p:nvPr/>
        </p:nvGrpSpPr>
        <p:grpSpPr>
          <a:xfrm>
            <a:off x="3501775" y="4851455"/>
            <a:ext cx="640285" cy="686539"/>
            <a:chOff x="1750887" y="2425727"/>
            <a:chExt cx="320143" cy="343269"/>
          </a:xfrm>
        </p:grpSpPr>
        <p:sp>
          <p:nvSpPr>
            <p:cNvPr id="10606" name="Google Shape;10606;p57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7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8" name="Google Shape;10608;p57"/>
          <p:cNvGrpSpPr/>
          <p:nvPr/>
        </p:nvGrpSpPr>
        <p:grpSpPr>
          <a:xfrm>
            <a:off x="2596073" y="4851455"/>
            <a:ext cx="676728" cy="685774"/>
            <a:chOff x="1298037" y="2425727"/>
            <a:chExt cx="338364" cy="342887"/>
          </a:xfrm>
        </p:grpSpPr>
        <p:sp>
          <p:nvSpPr>
            <p:cNvPr id="10609" name="Google Shape;10609;p57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7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7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57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3" name="Google Shape;10613;p57"/>
          <p:cNvSpPr/>
          <p:nvPr/>
        </p:nvSpPr>
        <p:spPr>
          <a:xfrm>
            <a:off x="1697953" y="4837056"/>
            <a:ext cx="694120" cy="714571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4" name="Google Shape;10614;p57"/>
          <p:cNvGrpSpPr/>
          <p:nvPr/>
        </p:nvGrpSpPr>
        <p:grpSpPr>
          <a:xfrm>
            <a:off x="7948414" y="4858017"/>
            <a:ext cx="640285" cy="676982"/>
            <a:chOff x="3974207" y="2429009"/>
            <a:chExt cx="320143" cy="338491"/>
          </a:xfrm>
        </p:grpSpPr>
        <p:sp>
          <p:nvSpPr>
            <p:cNvPr id="10615" name="Google Shape;10615;p57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7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7" name="Google Shape;10617;p57"/>
          <p:cNvGrpSpPr/>
          <p:nvPr/>
        </p:nvGrpSpPr>
        <p:grpSpPr>
          <a:xfrm>
            <a:off x="5246473" y="4862094"/>
            <a:ext cx="710048" cy="665260"/>
            <a:chOff x="2623237" y="2431047"/>
            <a:chExt cx="355024" cy="332630"/>
          </a:xfrm>
        </p:grpSpPr>
        <p:sp>
          <p:nvSpPr>
            <p:cNvPr id="10618" name="Google Shape;10618;p57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7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57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57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2" name="Google Shape;10622;p57"/>
          <p:cNvGrpSpPr/>
          <p:nvPr/>
        </p:nvGrpSpPr>
        <p:grpSpPr>
          <a:xfrm>
            <a:off x="13314389" y="4868147"/>
            <a:ext cx="751013" cy="735850"/>
            <a:chOff x="6657194" y="2434073"/>
            <a:chExt cx="375507" cy="367925"/>
          </a:xfrm>
        </p:grpSpPr>
        <p:sp>
          <p:nvSpPr>
            <p:cNvPr id="10623" name="Google Shape;10623;p57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57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57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6" name="Google Shape;10626;p57"/>
          <p:cNvGrpSpPr/>
          <p:nvPr/>
        </p:nvGrpSpPr>
        <p:grpSpPr>
          <a:xfrm>
            <a:off x="14202634" y="4883310"/>
            <a:ext cx="735851" cy="704760"/>
            <a:chOff x="7101317" y="2441655"/>
            <a:chExt cx="367925" cy="352380"/>
          </a:xfrm>
        </p:grpSpPr>
        <p:sp>
          <p:nvSpPr>
            <p:cNvPr id="10627" name="Google Shape;10627;p57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57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9" name="Google Shape;10629;p57"/>
          <p:cNvGrpSpPr/>
          <p:nvPr/>
        </p:nvGrpSpPr>
        <p:grpSpPr>
          <a:xfrm>
            <a:off x="11512797" y="4868911"/>
            <a:ext cx="735851" cy="734321"/>
            <a:chOff x="5756399" y="2434456"/>
            <a:chExt cx="367925" cy="367161"/>
          </a:xfrm>
        </p:grpSpPr>
        <p:sp>
          <p:nvSpPr>
            <p:cNvPr id="10630" name="Google Shape;10630;p57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57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57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57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57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57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57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37" name="Google Shape;10637;p57"/>
          <p:cNvSpPr/>
          <p:nvPr/>
        </p:nvSpPr>
        <p:spPr>
          <a:xfrm>
            <a:off x="10609390" y="4869103"/>
            <a:ext cx="736615" cy="733939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8" name="Google Shape;10638;p57"/>
          <p:cNvSpPr/>
          <p:nvPr/>
        </p:nvSpPr>
        <p:spPr>
          <a:xfrm>
            <a:off x="15084062" y="4891083"/>
            <a:ext cx="740374" cy="688068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39" name="Google Shape;10639;p57"/>
          <p:cNvGrpSpPr/>
          <p:nvPr/>
        </p:nvGrpSpPr>
        <p:grpSpPr>
          <a:xfrm>
            <a:off x="15929812" y="4868147"/>
            <a:ext cx="747255" cy="735850"/>
            <a:chOff x="7964906" y="2434073"/>
            <a:chExt cx="373627" cy="367925"/>
          </a:xfrm>
        </p:grpSpPr>
        <p:sp>
          <p:nvSpPr>
            <p:cNvPr id="10640" name="Google Shape;10640;p57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57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2" name="Google Shape;10642;p57"/>
          <p:cNvGrpSpPr/>
          <p:nvPr/>
        </p:nvGrpSpPr>
        <p:grpSpPr>
          <a:xfrm>
            <a:off x="12388173" y="4875474"/>
            <a:ext cx="739673" cy="720942"/>
            <a:chOff x="6194086" y="2437737"/>
            <a:chExt cx="369837" cy="360471"/>
          </a:xfrm>
        </p:grpSpPr>
        <p:sp>
          <p:nvSpPr>
            <p:cNvPr id="10643" name="Google Shape;10643;p57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57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48" name="Shape 10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" name="Google Shape;10649;p58"/>
          <p:cNvSpPr txBox="1"/>
          <p:nvPr>
            <p:ph idx="4294967295" type="title"/>
          </p:nvPr>
        </p:nvSpPr>
        <p:spPr>
          <a:xfrm>
            <a:off x="1699350" y="188755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50" name="Google Shape;10650;p58"/>
          <p:cNvSpPr txBox="1"/>
          <p:nvPr>
            <p:ph idx="4294967295" type="title"/>
          </p:nvPr>
        </p:nvSpPr>
        <p:spPr>
          <a:xfrm>
            <a:off x="9716800" y="188755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51" name="Google Shape;10651;p58"/>
          <p:cNvGrpSpPr/>
          <p:nvPr/>
        </p:nvGrpSpPr>
        <p:grpSpPr>
          <a:xfrm>
            <a:off x="7082023" y="3017187"/>
            <a:ext cx="700332" cy="698868"/>
            <a:chOff x="3541011" y="1508594"/>
            <a:chExt cx="350166" cy="349434"/>
          </a:xfrm>
        </p:grpSpPr>
        <p:sp>
          <p:nvSpPr>
            <p:cNvPr id="10652" name="Google Shape;10652;p58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58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58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58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58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58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58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58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58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58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58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58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58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5" name="Google Shape;10665;p58"/>
          <p:cNvGrpSpPr/>
          <p:nvPr/>
        </p:nvGrpSpPr>
        <p:grpSpPr>
          <a:xfrm>
            <a:off x="6244514" y="3017187"/>
            <a:ext cx="589700" cy="698868"/>
            <a:chOff x="3122257" y="1508594"/>
            <a:chExt cx="294850" cy="349434"/>
          </a:xfrm>
        </p:grpSpPr>
        <p:sp>
          <p:nvSpPr>
            <p:cNvPr id="10666" name="Google Shape;10666;p58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58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58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58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58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1" name="Google Shape;10671;p58"/>
          <p:cNvGrpSpPr/>
          <p:nvPr/>
        </p:nvGrpSpPr>
        <p:grpSpPr>
          <a:xfrm>
            <a:off x="1821446" y="3016423"/>
            <a:ext cx="503320" cy="700332"/>
            <a:chOff x="910723" y="1508212"/>
            <a:chExt cx="251660" cy="350166"/>
          </a:xfrm>
        </p:grpSpPr>
        <p:sp>
          <p:nvSpPr>
            <p:cNvPr id="10672" name="Google Shape;10672;p58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58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58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58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58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58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58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58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58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58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58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58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58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58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58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58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58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9" name="Google Shape;10689;p58"/>
          <p:cNvGrpSpPr/>
          <p:nvPr/>
        </p:nvGrpSpPr>
        <p:grpSpPr>
          <a:xfrm>
            <a:off x="2617261" y="3015660"/>
            <a:ext cx="700332" cy="700396"/>
            <a:chOff x="1308631" y="1507830"/>
            <a:chExt cx="350166" cy="350198"/>
          </a:xfrm>
        </p:grpSpPr>
        <p:sp>
          <p:nvSpPr>
            <p:cNvPr id="10690" name="Google Shape;10690;p58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58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58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58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4" name="Google Shape;10694;p58"/>
          <p:cNvGrpSpPr/>
          <p:nvPr/>
        </p:nvGrpSpPr>
        <p:grpSpPr>
          <a:xfrm>
            <a:off x="3513842" y="3019479"/>
            <a:ext cx="691994" cy="691994"/>
            <a:chOff x="1756921" y="1509739"/>
            <a:chExt cx="345997" cy="345997"/>
          </a:xfrm>
        </p:grpSpPr>
        <p:sp>
          <p:nvSpPr>
            <p:cNvPr id="10695" name="Google Shape;10695;p58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58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58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58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58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58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58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58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58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58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58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58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58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58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58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58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58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2" name="Google Shape;10712;p58"/>
          <p:cNvGrpSpPr/>
          <p:nvPr/>
        </p:nvGrpSpPr>
        <p:grpSpPr>
          <a:xfrm>
            <a:off x="4433911" y="3021007"/>
            <a:ext cx="637441" cy="691230"/>
            <a:chOff x="2216956" y="1510503"/>
            <a:chExt cx="318721" cy="345615"/>
          </a:xfrm>
        </p:grpSpPr>
        <p:sp>
          <p:nvSpPr>
            <p:cNvPr id="10713" name="Google Shape;10713;p58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58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58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58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58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58"/>
          <p:cNvGrpSpPr/>
          <p:nvPr/>
        </p:nvGrpSpPr>
        <p:grpSpPr>
          <a:xfrm>
            <a:off x="7976312" y="3136922"/>
            <a:ext cx="698104" cy="460098"/>
            <a:chOff x="3988156" y="1568461"/>
            <a:chExt cx="349052" cy="230049"/>
          </a:xfrm>
        </p:grpSpPr>
        <p:sp>
          <p:nvSpPr>
            <p:cNvPr id="10719" name="Google Shape;10719;p58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58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58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58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58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58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58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6" name="Google Shape;10726;p58"/>
          <p:cNvGrpSpPr/>
          <p:nvPr/>
        </p:nvGrpSpPr>
        <p:grpSpPr>
          <a:xfrm>
            <a:off x="5266073" y="2999746"/>
            <a:ext cx="758004" cy="732223"/>
            <a:chOff x="2633037" y="1499873"/>
            <a:chExt cx="379002" cy="366112"/>
          </a:xfrm>
        </p:grpSpPr>
        <p:sp>
          <p:nvSpPr>
            <p:cNvPr id="10727" name="Google Shape;10727;p58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58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58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58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58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58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3" name="Google Shape;10733;p58"/>
          <p:cNvGrpSpPr/>
          <p:nvPr/>
        </p:nvGrpSpPr>
        <p:grpSpPr>
          <a:xfrm>
            <a:off x="13350513" y="3032337"/>
            <a:ext cx="655646" cy="714018"/>
            <a:chOff x="6675256" y="1516169"/>
            <a:chExt cx="327823" cy="357009"/>
          </a:xfrm>
        </p:grpSpPr>
        <p:sp>
          <p:nvSpPr>
            <p:cNvPr id="10734" name="Google Shape;10734;p58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58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58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58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58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58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58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58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58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3" name="Google Shape;10743;p58"/>
          <p:cNvGrpSpPr/>
          <p:nvPr/>
        </p:nvGrpSpPr>
        <p:grpSpPr>
          <a:xfrm>
            <a:off x="16040318" y="3033101"/>
            <a:ext cx="601794" cy="713254"/>
            <a:chOff x="8020159" y="1516551"/>
            <a:chExt cx="300897" cy="356627"/>
          </a:xfrm>
        </p:grpSpPr>
        <p:sp>
          <p:nvSpPr>
            <p:cNvPr id="10744" name="Google Shape;10744;p58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58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58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58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58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9" name="Google Shape;10749;p58"/>
          <p:cNvGrpSpPr/>
          <p:nvPr/>
        </p:nvGrpSpPr>
        <p:grpSpPr>
          <a:xfrm>
            <a:off x="10754726" y="3032337"/>
            <a:ext cx="514714" cy="713254"/>
            <a:chOff x="5377363" y="1516169"/>
            <a:chExt cx="257357" cy="356627"/>
          </a:xfrm>
        </p:grpSpPr>
        <p:sp>
          <p:nvSpPr>
            <p:cNvPr id="10750" name="Google Shape;10750;p58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58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58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58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58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58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58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58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58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58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58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58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58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58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58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58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58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7" name="Google Shape;10767;p58"/>
          <p:cNvGrpSpPr/>
          <p:nvPr/>
        </p:nvGrpSpPr>
        <p:grpSpPr>
          <a:xfrm>
            <a:off x="9761135" y="3071740"/>
            <a:ext cx="712490" cy="635213"/>
            <a:chOff x="4880567" y="1535870"/>
            <a:chExt cx="356245" cy="317607"/>
          </a:xfrm>
        </p:grpSpPr>
        <p:sp>
          <p:nvSpPr>
            <p:cNvPr id="10768" name="Google Shape;10768;p58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58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58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58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58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3" name="Google Shape;10773;p58"/>
          <p:cNvGrpSpPr/>
          <p:nvPr/>
        </p:nvGrpSpPr>
        <p:grpSpPr>
          <a:xfrm>
            <a:off x="11542965" y="3031573"/>
            <a:ext cx="714718" cy="714782"/>
            <a:chOff x="5771483" y="1515787"/>
            <a:chExt cx="357359" cy="357391"/>
          </a:xfrm>
        </p:grpSpPr>
        <p:sp>
          <p:nvSpPr>
            <p:cNvPr id="10774" name="Google Shape;10774;p58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58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58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58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8" name="Google Shape;10778;p58"/>
          <p:cNvGrpSpPr/>
          <p:nvPr/>
        </p:nvGrpSpPr>
        <p:grpSpPr>
          <a:xfrm>
            <a:off x="14243338" y="3067220"/>
            <a:ext cx="642725" cy="642725"/>
            <a:chOff x="7121669" y="1533610"/>
            <a:chExt cx="321362" cy="321362"/>
          </a:xfrm>
        </p:grpSpPr>
        <p:sp>
          <p:nvSpPr>
            <p:cNvPr id="10779" name="Google Shape;10779;p58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58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58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58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3" name="Google Shape;10783;p58"/>
          <p:cNvGrpSpPr/>
          <p:nvPr/>
        </p:nvGrpSpPr>
        <p:grpSpPr>
          <a:xfrm>
            <a:off x="15125532" y="3029727"/>
            <a:ext cx="654119" cy="720384"/>
            <a:chOff x="7562766" y="1514864"/>
            <a:chExt cx="327059" cy="360192"/>
          </a:xfrm>
        </p:grpSpPr>
        <p:sp>
          <p:nvSpPr>
            <p:cNvPr id="10784" name="Google Shape;10784;p58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58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58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58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8" name="Google Shape;10788;p58"/>
          <p:cNvGrpSpPr/>
          <p:nvPr/>
        </p:nvGrpSpPr>
        <p:grpSpPr>
          <a:xfrm>
            <a:off x="12442458" y="2997347"/>
            <a:ext cx="723272" cy="724367"/>
            <a:chOff x="6259175" y="1559008"/>
            <a:chExt cx="271743" cy="272093"/>
          </a:xfrm>
        </p:grpSpPr>
        <p:sp>
          <p:nvSpPr>
            <p:cNvPr id="10789" name="Google Shape;10789;p58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58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58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58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58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58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58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58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58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58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58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58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58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58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58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58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58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6" name="Google Shape;10806;p58"/>
          <p:cNvGrpSpPr/>
          <p:nvPr/>
        </p:nvGrpSpPr>
        <p:grpSpPr>
          <a:xfrm>
            <a:off x="5322917" y="4030002"/>
            <a:ext cx="645016" cy="546987"/>
            <a:chOff x="2661459" y="2015001"/>
            <a:chExt cx="322508" cy="273494"/>
          </a:xfrm>
        </p:grpSpPr>
        <p:sp>
          <p:nvSpPr>
            <p:cNvPr id="10807" name="Google Shape;10807;p58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58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9" name="Google Shape;10809;p58"/>
          <p:cNvGrpSpPr/>
          <p:nvPr/>
        </p:nvGrpSpPr>
        <p:grpSpPr>
          <a:xfrm>
            <a:off x="13342174" y="4018608"/>
            <a:ext cx="665513" cy="563665"/>
            <a:chOff x="6671087" y="2009304"/>
            <a:chExt cx="332757" cy="281833"/>
          </a:xfrm>
        </p:grpSpPr>
        <p:sp>
          <p:nvSpPr>
            <p:cNvPr id="10810" name="Google Shape;10810;p58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58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58"/>
          <p:cNvSpPr/>
          <p:nvPr/>
        </p:nvSpPr>
        <p:spPr>
          <a:xfrm>
            <a:off x="3491881" y="3934265"/>
            <a:ext cx="736743" cy="736679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3" name="Google Shape;10813;p58"/>
          <p:cNvGrpSpPr/>
          <p:nvPr/>
        </p:nvGrpSpPr>
        <p:grpSpPr>
          <a:xfrm>
            <a:off x="4403612" y="3953170"/>
            <a:ext cx="699568" cy="698868"/>
            <a:chOff x="2201806" y="1976585"/>
            <a:chExt cx="349784" cy="349434"/>
          </a:xfrm>
        </p:grpSpPr>
        <p:sp>
          <p:nvSpPr>
            <p:cNvPr id="10814" name="Google Shape;10814;p58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58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58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58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8" name="Google Shape;10818;p58"/>
          <p:cNvGrpSpPr/>
          <p:nvPr/>
        </p:nvGrpSpPr>
        <p:grpSpPr>
          <a:xfrm>
            <a:off x="6188434" y="3953170"/>
            <a:ext cx="700396" cy="701096"/>
            <a:chOff x="3094217" y="1976585"/>
            <a:chExt cx="350198" cy="350548"/>
          </a:xfrm>
        </p:grpSpPr>
        <p:sp>
          <p:nvSpPr>
            <p:cNvPr id="10819" name="Google Shape;10819;p58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58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58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58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58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58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58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58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58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58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58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58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58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2" name="Google Shape;10832;p58"/>
          <p:cNvGrpSpPr/>
          <p:nvPr/>
        </p:nvGrpSpPr>
        <p:grpSpPr>
          <a:xfrm>
            <a:off x="1741878" y="3951643"/>
            <a:ext cx="664749" cy="700141"/>
            <a:chOff x="870939" y="1975821"/>
            <a:chExt cx="332375" cy="350071"/>
          </a:xfrm>
        </p:grpSpPr>
        <p:sp>
          <p:nvSpPr>
            <p:cNvPr id="10833" name="Google Shape;10833;p58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58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58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58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7" name="Google Shape;10837;p58"/>
          <p:cNvSpPr/>
          <p:nvPr/>
        </p:nvSpPr>
        <p:spPr>
          <a:xfrm>
            <a:off x="2552079" y="3923635"/>
            <a:ext cx="829934" cy="75794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38" name="Google Shape;10838;p58"/>
          <p:cNvGrpSpPr/>
          <p:nvPr/>
        </p:nvGrpSpPr>
        <p:grpSpPr>
          <a:xfrm>
            <a:off x="7958871" y="3953170"/>
            <a:ext cx="690529" cy="699696"/>
            <a:chOff x="3979435" y="1976585"/>
            <a:chExt cx="345265" cy="349848"/>
          </a:xfrm>
        </p:grpSpPr>
        <p:sp>
          <p:nvSpPr>
            <p:cNvPr id="10839" name="Google Shape;10839;p58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58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58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58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58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58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58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58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58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58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58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58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58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58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58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58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58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6" name="Google Shape;10856;p58"/>
          <p:cNvGrpSpPr/>
          <p:nvPr/>
        </p:nvGrpSpPr>
        <p:grpSpPr>
          <a:xfrm>
            <a:off x="7153253" y="3951643"/>
            <a:ext cx="568503" cy="703388"/>
            <a:chOff x="3576626" y="1975821"/>
            <a:chExt cx="284251" cy="351694"/>
          </a:xfrm>
        </p:grpSpPr>
        <p:sp>
          <p:nvSpPr>
            <p:cNvPr id="10857" name="Google Shape;10857;p58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58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58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0" name="Google Shape;10860;p58"/>
          <p:cNvGrpSpPr/>
          <p:nvPr/>
        </p:nvGrpSpPr>
        <p:grpSpPr>
          <a:xfrm>
            <a:off x="5444180" y="5780324"/>
            <a:ext cx="477540" cy="743681"/>
            <a:chOff x="2722090" y="2890162"/>
            <a:chExt cx="238770" cy="371841"/>
          </a:xfrm>
        </p:grpSpPr>
        <p:sp>
          <p:nvSpPr>
            <p:cNvPr id="10861" name="Google Shape;10861;p58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58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58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64" name="Google Shape;10864;p58"/>
          <p:cNvSpPr/>
          <p:nvPr/>
        </p:nvSpPr>
        <p:spPr>
          <a:xfrm>
            <a:off x="11551304" y="3938784"/>
            <a:ext cx="722293" cy="721593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65" name="Google Shape;10865;p58"/>
          <p:cNvGrpSpPr/>
          <p:nvPr/>
        </p:nvGrpSpPr>
        <p:grpSpPr>
          <a:xfrm>
            <a:off x="12432735" y="3940312"/>
            <a:ext cx="722293" cy="722293"/>
            <a:chOff x="6216367" y="1970156"/>
            <a:chExt cx="361147" cy="361147"/>
          </a:xfrm>
        </p:grpSpPr>
        <p:sp>
          <p:nvSpPr>
            <p:cNvPr id="10866" name="Google Shape;10866;p58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58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58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58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0" name="Google Shape;10870;p58"/>
          <p:cNvGrpSpPr/>
          <p:nvPr/>
        </p:nvGrpSpPr>
        <p:grpSpPr>
          <a:xfrm>
            <a:off x="2578623" y="5852445"/>
            <a:ext cx="816312" cy="599566"/>
            <a:chOff x="1289311" y="2926222"/>
            <a:chExt cx="408156" cy="299783"/>
          </a:xfrm>
        </p:grpSpPr>
        <p:sp>
          <p:nvSpPr>
            <p:cNvPr id="10871" name="Google Shape;10871;p58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58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58"/>
          <p:cNvGrpSpPr/>
          <p:nvPr/>
        </p:nvGrpSpPr>
        <p:grpSpPr>
          <a:xfrm>
            <a:off x="15956930" y="3938784"/>
            <a:ext cx="722293" cy="721593"/>
            <a:chOff x="7978465" y="1969392"/>
            <a:chExt cx="361147" cy="360797"/>
          </a:xfrm>
        </p:grpSpPr>
        <p:sp>
          <p:nvSpPr>
            <p:cNvPr id="10874" name="Google Shape;10874;p58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58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58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58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58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58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58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58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58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3" name="Google Shape;10883;p58"/>
          <p:cNvSpPr/>
          <p:nvPr/>
        </p:nvSpPr>
        <p:spPr>
          <a:xfrm>
            <a:off x="4412714" y="5781215"/>
            <a:ext cx="744318" cy="744318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4" name="Google Shape;10884;p58"/>
          <p:cNvGrpSpPr/>
          <p:nvPr/>
        </p:nvGrpSpPr>
        <p:grpSpPr>
          <a:xfrm>
            <a:off x="1708522" y="5817625"/>
            <a:ext cx="754948" cy="671497"/>
            <a:chOff x="854261" y="2908813"/>
            <a:chExt cx="377474" cy="335748"/>
          </a:xfrm>
        </p:grpSpPr>
        <p:sp>
          <p:nvSpPr>
            <p:cNvPr id="10885" name="Google Shape;10885;p58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58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58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58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58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0" name="Google Shape;10890;p58"/>
          <p:cNvGrpSpPr/>
          <p:nvPr/>
        </p:nvGrpSpPr>
        <p:grpSpPr>
          <a:xfrm>
            <a:off x="3499456" y="5789554"/>
            <a:ext cx="773854" cy="726876"/>
            <a:chOff x="1749728" y="2894777"/>
            <a:chExt cx="386927" cy="363438"/>
          </a:xfrm>
        </p:grpSpPr>
        <p:sp>
          <p:nvSpPr>
            <p:cNvPr id="10891" name="Google Shape;10891;p58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58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58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58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58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58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58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8" name="Google Shape;10898;p58"/>
          <p:cNvGrpSpPr/>
          <p:nvPr/>
        </p:nvGrpSpPr>
        <p:grpSpPr>
          <a:xfrm>
            <a:off x="14197824" y="3938784"/>
            <a:ext cx="719301" cy="723121"/>
            <a:chOff x="7098912" y="1969392"/>
            <a:chExt cx="359651" cy="361560"/>
          </a:xfrm>
        </p:grpSpPr>
        <p:sp>
          <p:nvSpPr>
            <p:cNvPr id="10899" name="Google Shape;10899;p58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58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58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58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58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58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58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58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58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58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58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58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58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12" name="Google Shape;10912;p58"/>
          <p:cNvSpPr/>
          <p:nvPr/>
        </p:nvSpPr>
        <p:spPr>
          <a:xfrm>
            <a:off x="6188434" y="5790317"/>
            <a:ext cx="788304" cy="723057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13" name="Google Shape;10913;p58"/>
          <p:cNvGrpSpPr/>
          <p:nvPr/>
        </p:nvGrpSpPr>
        <p:grpSpPr>
          <a:xfrm>
            <a:off x="10705457" y="3980478"/>
            <a:ext cx="654182" cy="645016"/>
            <a:chOff x="5352728" y="1990239"/>
            <a:chExt cx="327091" cy="322508"/>
          </a:xfrm>
        </p:grpSpPr>
        <p:sp>
          <p:nvSpPr>
            <p:cNvPr id="10914" name="Google Shape;10914;p58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58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58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7" name="Google Shape;10917;p58"/>
          <p:cNvGrpSpPr/>
          <p:nvPr/>
        </p:nvGrpSpPr>
        <p:grpSpPr>
          <a:xfrm>
            <a:off x="15077791" y="3940312"/>
            <a:ext cx="722293" cy="723057"/>
            <a:chOff x="7538896" y="1970156"/>
            <a:chExt cx="361147" cy="361529"/>
          </a:xfrm>
        </p:grpSpPr>
        <p:sp>
          <p:nvSpPr>
            <p:cNvPr id="10918" name="Google Shape;10918;p58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58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58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58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58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58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4" name="Google Shape;10924;p58"/>
          <p:cNvGrpSpPr/>
          <p:nvPr/>
        </p:nvGrpSpPr>
        <p:grpSpPr>
          <a:xfrm>
            <a:off x="9792198" y="3941840"/>
            <a:ext cx="716310" cy="716246"/>
            <a:chOff x="4896099" y="1970920"/>
            <a:chExt cx="358155" cy="358123"/>
          </a:xfrm>
        </p:grpSpPr>
        <p:sp>
          <p:nvSpPr>
            <p:cNvPr id="10925" name="Google Shape;10925;p58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58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58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8" name="Google Shape;10928;p58"/>
          <p:cNvGrpSpPr/>
          <p:nvPr/>
        </p:nvGrpSpPr>
        <p:grpSpPr>
          <a:xfrm>
            <a:off x="8097575" y="5954038"/>
            <a:ext cx="566975" cy="397207"/>
            <a:chOff x="4048787" y="2977019"/>
            <a:chExt cx="283488" cy="198604"/>
          </a:xfrm>
        </p:grpSpPr>
        <p:sp>
          <p:nvSpPr>
            <p:cNvPr id="10929" name="Google Shape;10929;p58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58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58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58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58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58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5" name="Google Shape;10935;p58"/>
          <p:cNvGrpSpPr/>
          <p:nvPr/>
        </p:nvGrpSpPr>
        <p:grpSpPr>
          <a:xfrm>
            <a:off x="8108205" y="4860381"/>
            <a:ext cx="437374" cy="698104"/>
            <a:chOff x="4054103" y="2430191"/>
            <a:chExt cx="218687" cy="349052"/>
          </a:xfrm>
        </p:grpSpPr>
        <p:sp>
          <p:nvSpPr>
            <p:cNvPr id="10936" name="Google Shape;10936;p58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58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8" name="Google Shape;10938;p58"/>
          <p:cNvGrpSpPr/>
          <p:nvPr/>
        </p:nvGrpSpPr>
        <p:grpSpPr>
          <a:xfrm>
            <a:off x="4370256" y="4855098"/>
            <a:ext cx="765515" cy="713191"/>
            <a:chOff x="2185128" y="2427549"/>
            <a:chExt cx="382758" cy="356595"/>
          </a:xfrm>
        </p:grpSpPr>
        <p:sp>
          <p:nvSpPr>
            <p:cNvPr id="10939" name="Google Shape;10939;p58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58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58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58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58"/>
          <p:cNvGrpSpPr/>
          <p:nvPr/>
        </p:nvGrpSpPr>
        <p:grpSpPr>
          <a:xfrm>
            <a:off x="7078204" y="4855098"/>
            <a:ext cx="710199" cy="710963"/>
            <a:chOff x="3539102" y="2427549"/>
            <a:chExt cx="355099" cy="355481"/>
          </a:xfrm>
        </p:grpSpPr>
        <p:sp>
          <p:nvSpPr>
            <p:cNvPr id="10944" name="Google Shape;10944;p58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58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6" name="Google Shape;10946;p58"/>
          <p:cNvGrpSpPr/>
          <p:nvPr/>
        </p:nvGrpSpPr>
        <p:grpSpPr>
          <a:xfrm>
            <a:off x="5313814" y="4878587"/>
            <a:ext cx="665513" cy="664686"/>
            <a:chOff x="2656907" y="2439293"/>
            <a:chExt cx="332757" cy="332343"/>
          </a:xfrm>
        </p:grpSpPr>
        <p:sp>
          <p:nvSpPr>
            <p:cNvPr id="10947" name="Google Shape;10947;p58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58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58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58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58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58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58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4" name="Google Shape;10954;p58"/>
          <p:cNvGrpSpPr/>
          <p:nvPr/>
        </p:nvGrpSpPr>
        <p:grpSpPr>
          <a:xfrm>
            <a:off x="3463045" y="4845232"/>
            <a:ext cx="798870" cy="731396"/>
            <a:chOff x="1731523" y="2422616"/>
            <a:chExt cx="399435" cy="365698"/>
          </a:xfrm>
        </p:grpSpPr>
        <p:sp>
          <p:nvSpPr>
            <p:cNvPr id="10955" name="Google Shape;10955;p58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58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58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8" name="Google Shape;10958;p58"/>
          <p:cNvGrpSpPr/>
          <p:nvPr/>
        </p:nvGrpSpPr>
        <p:grpSpPr>
          <a:xfrm>
            <a:off x="6194481" y="4867129"/>
            <a:ext cx="689766" cy="686774"/>
            <a:chOff x="3097241" y="2433564"/>
            <a:chExt cx="344883" cy="343387"/>
          </a:xfrm>
        </p:grpSpPr>
        <p:sp>
          <p:nvSpPr>
            <p:cNvPr id="10959" name="Google Shape;10959;p58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58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58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58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58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58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58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58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58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8" name="Google Shape;10968;p58"/>
          <p:cNvGrpSpPr/>
          <p:nvPr/>
        </p:nvGrpSpPr>
        <p:grpSpPr>
          <a:xfrm>
            <a:off x="2556598" y="4878587"/>
            <a:ext cx="821659" cy="664686"/>
            <a:chOff x="1278299" y="2439293"/>
            <a:chExt cx="410829" cy="332343"/>
          </a:xfrm>
        </p:grpSpPr>
        <p:sp>
          <p:nvSpPr>
            <p:cNvPr id="10969" name="Google Shape;10969;p58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58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58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58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58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58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58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58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7" name="Google Shape;10977;p58"/>
          <p:cNvGrpSpPr/>
          <p:nvPr/>
        </p:nvGrpSpPr>
        <p:grpSpPr>
          <a:xfrm>
            <a:off x="1741878" y="4878587"/>
            <a:ext cx="663985" cy="663985"/>
            <a:chOff x="870939" y="2439293"/>
            <a:chExt cx="331993" cy="331993"/>
          </a:xfrm>
        </p:grpSpPr>
        <p:sp>
          <p:nvSpPr>
            <p:cNvPr id="10978" name="Google Shape;10978;p58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58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58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58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58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58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58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58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58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58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58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58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58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58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58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58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4" name="Google Shape;10994;p58"/>
          <p:cNvGrpSpPr/>
          <p:nvPr/>
        </p:nvGrpSpPr>
        <p:grpSpPr>
          <a:xfrm>
            <a:off x="13289913" y="4912706"/>
            <a:ext cx="742790" cy="557809"/>
            <a:chOff x="6644957" y="2456353"/>
            <a:chExt cx="371395" cy="278904"/>
          </a:xfrm>
        </p:grpSpPr>
        <p:sp>
          <p:nvSpPr>
            <p:cNvPr id="10995" name="Google Shape;10995;p58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58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58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58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58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0" name="Google Shape;11000;p58"/>
          <p:cNvGrpSpPr/>
          <p:nvPr/>
        </p:nvGrpSpPr>
        <p:grpSpPr>
          <a:xfrm>
            <a:off x="10777514" y="4829318"/>
            <a:ext cx="520698" cy="724585"/>
            <a:chOff x="5388757" y="2414659"/>
            <a:chExt cx="260349" cy="362292"/>
          </a:xfrm>
        </p:grpSpPr>
        <p:sp>
          <p:nvSpPr>
            <p:cNvPr id="11001" name="Google Shape;11001;p58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58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58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58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58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58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58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58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58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58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58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58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58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58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58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58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58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58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58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58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1" name="Google Shape;11021;p58"/>
          <p:cNvGrpSpPr/>
          <p:nvPr/>
        </p:nvGrpSpPr>
        <p:grpSpPr>
          <a:xfrm>
            <a:off x="7134284" y="5811514"/>
            <a:ext cx="696577" cy="680663"/>
            <a:chOff x="3567142" y="2905757"/>
            <a:chExt cx="348288" cy="340331"/>
          </a:xfrm>
        </p:grpSpPr>
        <p:sp>
          <p:nvSpPr>
            <p:cNvPr id="11022" name="Google Shape;11022;p58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58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58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58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58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7" name="Google Shape;11027;p58"/>
          <p:cNvGrpSpPr/>
          <p:nvPr/>
        </p:nvGrpSpPr>
        <p:grpSpPr>
          <a:xfrm>
            <a:off x="15934206" y="4830082"/>
            <a:ext cx="711727" cy="723821"/>
            <a:chOff x="7967103" y="2415041"/>
            <a:chExt cx="355863" cy="361911"/>
          </a:xfrm>
        </p:grpSpPr>
        <p:sp>
          <p:nvSpPr>
            <p:cNvPr id="11028" name="Google Shape;11028;p58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58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58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58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58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58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58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58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58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58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58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9" name="Google Shape;11039;p58"/>
          <p:cNvGrpSpPr/>
          <p:nvPr/>
        </p:nvGrpSpPr>
        <p:grpSpPr>
          <a:xfrm>
            <a:off x="15058822" y="4829318"/>
            <a:ext cx="711727" cy="724585"/>
            <a:chOff x="7529411" y="2414659"/>
            <a:chExt cx="355863" cy="362292"/>
          </a:xfrm>
        </p:grpSpPr>
        <p:sp>
          <p:nvSpPr>
            <p:cNvPr id="11040" name="Google Shape;11040;p58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58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58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58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58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58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58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58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58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58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58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58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2" name="Google Shape;11052;p58"/>
          <p:cNvGrpSpPr/>
          <p:nvPr/>
        </p:nvGrpSpPr>
        <p:grpSpPr>
          <a:xfrm>
            <a:off x="11466388" y="4863437"/>
            <a:ext cx="893653" cy="654119"/>
            <a:chOff x="5733194" y="2431718"/>
            <a:chExt cx="446826" cy="327059"/>
          </a:xfrm>
        </p:grpSpPr>
        <p:sp>
          <p:nvSpPr>
            <p:cNvPr id="11053" name="Google Shape;11053;p58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58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58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6" name="Google Shape;11056;p58"/>
          <p:cNvGrpSpPr/>
          <p:nvPr/>
        </p:nvGrpSpPr>
        <p:grpSpPr>
          <a:xfrm>
            <a:off x="9753560" y="4836129"/>
            <a:ext cx="815548" cy="713254"/>
            <a:chOff x="4876780" y="2418064"/>
            <a:chExt cx="407774" cy="356627"/>
          </a:xfrm>
        </p:grpSpPr>
        <p:sp>
          <p:nvSpPr>
            <p:cNvPr id="11057" name="Google Shape;11057;p58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58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58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58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58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58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58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58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5" name="Google Shape;11065;p58"/>
          <p:cNvGrpSpPr/>
          <p:nvPr/>
        </p:nvGrpSpPr>
        <p:grpSpPr>
          <a:xfrm>
            <a:off x="14141744" y="4821743"/>
            <a:ext cx="796642" cy="742026"/>
            <a:chOff x="7070872" y="2410871"/>
            <a:chExt cx="398321" cy="371013"/>
          </a:xfrm>
        </p:grpSpPr>
        <p:sp>
          <p:nvSpPr>
            <p:cNvPr id="11066" name="Google Shape;11066;p58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58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58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58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70" name="Google Shape;11070;p58"/>
          <p:cNvSpPr/>
          <p:nvPr/>
        </p:nvSpPr>
        <p:spPr>
          <a:xfrm>
            <a:off x="12476657" y="4867193"/>
            <a:ext cx="632922" cy="648072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71" name="Google Shape;11071;p58"/>
          <p:cNvGrpSpPr/>
          <p:nvPr/>
        </p:nvGrpSpPr>
        <p:grpSpPr>
          <a:xfrm>
            <a:off x="10636518" y="5964223"/>
            <a:ext cx="742026" cy="441575"/>
            <a:chOff x="5318259" y="2982111"/>
            <a:chExt cx="371013" cy="220787"/>
          </a:xfrm>
        </p:grpSpPr>
        <p:sp>
          <p:nvSpPr>
            <p:cNvPr id="11072" name="Google Shape;11072;p58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58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58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58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58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58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58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58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58"/>
          <p:cNvGrpSpPr/>
          <p:nvPr/>
        </p:nvGrpSpPr>
        <p:grpSpPr>
          <a:xfrm>
            <a:off x="14147855" y="5811514"/>
            <a:ext cx="742790" cy="743618"/>
            <a:chOff x="7073928" y="2905757"/>
            <a:chExt cx="371395" cy="371809"/>
          </a:xfrm>
        </p:grpSpPr>
        <p:sp>
          <p:nvSpPr>
            <p:cNvPr id="11081" name="Google Shape;11081;p58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58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58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4" name="Google Shape;11084;p58"/>
          <p:cNvGrpSpPr/>
          <p:nvPr/>
        </p:nvGrpSpPr>
        <p:grpSpPr>
          <a:xfrm>
            <a:off x="12376655" y="5910816"/>
            <a:ext cx="742790" cy="545714"/>
            <a:chOff x="6188327" y="2955408"/>
            <a:chExt cx="371395" cy="272857"/>
          </a:xfrm>
        </p:grpSpPr>
        <p:sp>
          <p:nvSpPr>
            <p:cNvPr id="11085" name="Google Shape;11085;p58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58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7" name="Google Shape;11087;p58"/>
          <p:cNvGrpSpPr/>
          <p:nvPr/>
        </p:nvGrpSpPr>
        <p:grpSpPr>
          <a:xfrm>
            <a:off x="15042908" y="5812278"/>
            <a:ext cx="719301" cy="742026"/>
            <a:chOff x="7521454" y="2906139"/>
            <a:chExt cx="359651" cy="371013"/>
          </a:xfrm>
        </p:grpSpPr>
        <p:sp>
          <p:nvSpPr>
            <p:cNvPr id="11088" name="Google Shape;11088;p58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58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58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58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58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3" name="Google Shape;11093;p58"/>
          <p:cNvGrpSpPr/>
          <p:nvPr/>
        </p:nvGrpSpPr>
        <p:grpSpPr>
          <a:xfrm>
            <a:off x="11565690" y="5813042"/>
            <a:ext cx="603322" cy="742026"/>
            <a:chOff x="5782845" y="2906521"/>
            <a:chExt cx="301661" cy="371013"/>
          </a:xfrm>
        </p:grpSpPr>
        <p:sp>
          <p:nvSpPr>
            <p:cNvPr id="11094" name="Google Shape;11094;p58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58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58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7" name="Google Shape;11097;p58"/>
          <p:cNvGrpSpPr/>
          <p:nvPr/>
        </p:nvGrpSpPr>
        <p:grpSpPr>
          <a:xfrm>
            <a:off x="13261077" y="5835003"/>
            <a:ext cx="743554" cy="698868"/>
            <a:chOff x="6630539" y="2917502"/>
            <a:chExt cx="371777" cy="349434"/>
          </a:xfrm>
        </p:grpSpPr>
        <p:sp>
          <p:nvSpPr>
            <p:cNvPr id="11098" name="Google Shape;11098;p58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58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58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58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58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58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58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5" name="Google Shape;11105;p58"/>
          <p:cNvGrpSpPr/>
          <p:nvPr/>
        </p:nvGrpSpPr>
        <p:grpSpPr>
          <a:xfrm>
            <a:off x="4342948" y="6738459"/>
            <a:ext cx="816312" cy="687474"/>
            <a:chOff x="2171474" y="3369229"/>
            <a:chExt cx="408156" cy="343737"/>
          </a:xfrm>
        </p:grpSpPr>
        <p:sp>
          <p:nvSpPr>
            <p:cNvPr id="11106" name="Google Shape;11106;p58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58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58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58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0" name="Google Shape;11110;p58"/>
          <p:cNvGrpSpPr/>
          <p:nvPr/>
        </p:nvGrpSpPr>
        <p:grpSpPr>
          <a:xfrm>
            <a:off x="9782395" y="5850217"/>
            <a:ext cx="669269" cy="669269"/>
            <a:chOff x="4891198" y="2925108"/>
            <a:chExt cx="334634" cy="334634"/>
          </a:xfrm>
        </p:grpSpPr>
        <p:sp>
          <p:nvSpPr>
            <p:cNvPr id="11111" name="Google Shape;11111;p58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58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58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58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58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58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58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58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9" name="Google Shape;11119;p58"/>
          <p:cNvGrpSpPr/>
          <p:nvPr/>
        </p:nvGrpSpPr>
        <p:grpSpPr>
          <a:xfrm>
            <a:off x="15952347" y="5850217"/>
            <a:ext cx="669332" cy="669269"/>
            <a:chOff x="7976174" y="2925108"/>
            <a:chExt cx="334666" cy="334634"/>
          </a:xfrm>
        </p:grpSpPr>
        <p:sp>
          <p:nvSpPr>
            <p:cNvPr id="11120" name="Google Shape;11120;p58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58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58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58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58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58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58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58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58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9" name="Google Shape;11129;p58"/>
          <p:cNvGrpSpPr/>
          <p:nvPr/>
        </p:nvGrpSpPr>
        <p:grpSpPr>
          <a:xfrm>
            <a:off x="6183915" y="6748261"/>
            <a:ext cx="709435" cy="665513"/>
            <a:chOff x="3091957" y="3374131"/>
            <a:chExt cx="354717" cy="332757"/>
          </a:xfrm>
        </p:grpSpPr>
        <p:sp>
          <p:nvSpPr>
            <p:cNvPr id="11130" name="Google Shape;11130;p58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58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58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58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58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58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6" name="Google Shape;11136;p58"/>
          <p:cNvGrpSpPr/>
          <p:nvPr/>
        </p:nvGrpSpPr>
        <p:grpSpPr>
          <a:xfrm>
            <a:off x="7976312" y="6760420"/>
            <a:ext cx="707907" cy="637759"/>
            <a:chOff x="3988156" y="3380210"/>
            <a:chExt cx="353954" cy="318880"/>
          </a:xfrm>
        </p:grpSpPr>
        <p:sp>
          <p:nvSpPr>
            <p:cNvPr id="11137" name="Google Shape;11137;p58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58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58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58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58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2" name="Google Shape;11142;p58"/>
          <p:cNvGrpSpPr/>
          <p:nvPr/>
        </p:nvGrpSpPr>
        <p:grpSpPr>
          <a:xfrm>
            <a:off x="7082023" y="6734639"/>
            <a:ext cx="696513" cy="692375"/>
            <a:chOff x="3541011" y="3367320"/>
            <a:chExt cx="348257" cy="346188"/>
          </a:xfrm>
        </p:grpSpPr>
        <p:sp>
          <p:nvSpPr>
            <p:cNvPr id="11143" name="Google Shape;11143;p58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58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58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58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7" name="Google Shape;11147;p58"/>
          <p:cNvGrpSpPr/>
          <p:nvPr/>
        </p:nvGrpSpPr>
        <p:grpSpPr>
          <a:xfrm>
            <a:off x="1700184" y="6705867"/>
            <a:ext cx="739035" cy="751320"/>
            <a:chOff x="850092" y="3352934"/>
            <a:chExt cx="369517" cy="375660"/>
          </a:xfrm>
        </p:grpSpPr>
        <p:sp>
          <p:nvSpPr>
            <p:cNvPr id="11148" name="Google Shape;11148;p58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58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58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58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58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3" name="Google Shape;11153;p58"/>
          <p:cNvGrpSpPr/>
          <p:nvPr/>
        </p:nvGrpSpPr>
        <p:grpSpPr>
          <a:xfrm>
            <a:off x="2629356" y="6716434"/>
            <a:ext cx="669332" cy="730696"/>
            <a:chOff x="1314678" y="3358217"/>
            <a:chExt cx="334666" cy="365348"/>
          </a:xfrm>
        </p:grpSpPr>
        <p:sp>
          <p:nvSpPr>
            <p:cNvPr id="11154" name="Google Shape;11154;p58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58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58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58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58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9" name="Google Shape;11159;p58"/>
          <p:cNvGrpSpPr/>
          <p:nvPr/>
        </p:nvGrpSpPr>
        <p:grpSpPr>
          <a:xfrm>
            <a:off x="3497164" y="6745270"/>
            <a:ext cx="718538" cy="671560"/>
            <a:chOff x="1748582" y="3372635"/>
            <a:chExt cx="359269" cy="335780"/>
          </a:xfrm>
        </p:grpSpPr>
        <p:sp>
          <p:nvSpPr>
            <p:cNvPr id="11160" name="Google Shape;11160;p58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61" name="Google Shape;11161;p58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62" name="Google Shape;11162;p58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3" name="Google Shape;11163;p58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4" name="Google Shape;11164;p58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65" name="Google Shape;11165;p58"/>
          <p:cNvGrpSpPr/>
          <p:nvPr/>
        </p:nvGrpSpPr>
        <p:grpSpPr>
          <a:xfrm>
            <a:off x="5281987" y="6715670"/>
            <a:ext cx="730696" cy="729932"/>
            <a:chOff x="2640993" y="3357835"/>
            <a:chExt cx="365348" cy="364966"/>
          </a:xfrm>
        </p:grpSpPr>
        <p:sp>
          <p:nvSpPr>
            <p:cNvPr id="11166" name="Google Shape;11166;p58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58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58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58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58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58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58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58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58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58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6" name="Google Shape;11176;p58"/>
          <p:cNvGrpSpPr/>
          <p:nvPr/>
        </p:nvGrpSpPr>
        <p:grpSpPr>
          <a:xfrm>
            <a:off x="9772529" y="6732348"/>
            <a:ext cx="701096" cy="700396"/>
            <a:chOff x="4886264" y="3366174"/>
            <a:chExt cx="350548" cy="350198"/>
          </a:xfrm>
        </p:grpSpPr>
        <p:sp>
          <p:nvSpPr>
            <p:cNvPr id="11177" name="Google Shape;11177;p58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58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58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58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58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58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58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58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58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58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58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58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58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0" name="Google Shape;11190;p58"/>
          <p:cNvGrpSpPr/>
          <p:nvPr/>
        </p:nvGrpSpPr>
        <p:grpSpPr>
          <a:xfrm>
            <a:off x="10663826" y="6827894"/>
            <a:ext cx="694285" cy="509367"/>
            <a:chOff x="5331913" y="3413947"/>
            <a:chExt cx="347143" cy="254684"/>
          </a:xfrm>
        </p:grpSpPr>
        <p:sp>
          <p:nvSpPr>
            <p:cNvPr id="11191" name="Google Shape;11191;p58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58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58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58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58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58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7" name="Google Shape;11197;p58"/>
          <p:cNvGrpSpPr/>
          <p:nvPr/>
        </p:nvGrpSpPr>
        <p:grpSpPr>
          <a:xfrm>
            <a:off x="11553596" y="6819555"/>
            <a:ext cx="692757" cy="529037"/>
            <a:chOff x="5776798" y="3409778"/>
            <a:chExt cx="346379" cy="264518"/>
          </a:xfrm>
        </p:grpSpPr>
        <p:sp>
          <p:nvSpPr>
            <p:cNvPr id="11198" name="Google Shape;11198;p58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58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58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58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58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58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58"/>
          <p:cNvGrpSpPr/>
          <p:nvPr/>
        </p:nvGrpSpPr>
        <p:grpSpPr>
          <a:xfrm>
            <a:off x="14216030" y="6793011"/>
            <a:ext cx="689766" cy="580597"/>
            <a:chOff x="7108015" y="3396505"/>
            <a:chExt cx="344883" cy="290299"/>
          </a:xfrm>
        </p:grpSpPr>
        <p:sp>
          <p:nvSpPr>
            <p:cNvPr id="11205" name="Google Shape;11205;p58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58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58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58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9" name="Google Shape;11209;p58"/>
          <p:cNvGrpSpPr/>
          <p:nvPr/>
        </p:nvGrpSpPr>
        <p:grpSpPr>
          <a:xfrm>
            <a:off x="15103508" y="6781617"/>
            <a:ext cx="689766" cy="602622"/>
            <a:chOff x="7551754" y="3390808"/>
            <a:chExt cx="344883" cy="301311"/>
          </a:xfrm>
        </p:grpSpPr>
        <p:sp>
          <p:nvSpPr>
            <p:cNvPr id="11210" name="Google Shape;11210;p58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58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58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58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58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58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58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58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58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58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58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1" name="Google Shape;11221;p58"/>
          <p:cNvGrpSpPr/>
          <p:nvPr/>
        </p:nvGrpSpPr>
        <p:grpSpPr>
          <a:xfrm>
            <a:off x="13414168" y="6774806"/>
            <a:ext cx="522289" cy="617008"/>
            <a:chOff x="6707084" y="3387403"/>
            <a:chExt cx="261145" cy="308504"/>
          </a:xfrm>
        </p:grpSpPr>
        <p:sp>
          <p:nvSpPr>
            <p:cNvPr id="11222" name="Google Shape;11222;p58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58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58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58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6" name="Google Shape;11226;p58"/>
          <p:cNvGrpSpPr/>
          <p:nvPr/>
        </p:nvGrpSpPr>
        <p:grpSpPr>
          <a:xfrm>
            <a:off x="1697956" y="8595275"/>
            <a:ext cx="755649" cy="648835"/>
            <a:chOff x="848978" y="4297637"/>
            <a:chExt cx="377824" cy="324418"/>
          </a:xfrm>
        </p:grpSpPr>
        <p:sp>
          <p:nvSpPr>
            <p:cNvPr id="11227" name="Google Shape;11227;p58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58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9" name="Google Shape;11229;p58"/>
          <p:cNvGrpSpPr/>
          <p:nvPr/>
        </p:nvGrpSpPr>
        <p:grpSpPr>
          <a:xfrm>
            <a:off x="3508559" y="8573187"/>
            <a:ext cx="702879" cy="691930"/>
            <a:chOff x="1754279" y="4286593"/>
            <a:chExt cx="351439" cy="345965"/>
          </a:xfrm>
        </p:grpSpPr>
        <p:sp>
          <p:nvSpPr>
            <p:cNvPr id="11230" name="Google Shape;11230;p58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58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58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58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58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58"/>
          <p:cNvGrpSpPr/>
          <p:nvPr/>
        </p:nvGrpSpPr>
        <p:grpSpPr>
          <a:xfrm>
            <a:off x="7992226" y="8582353"/>
            <a:ext cx="673024" cy="670096"/>
            <a:chOff x="3996113" y="4291176"/>
            <a:chExt cx="336512" cy="335048"/>
          </a:xfrm>
        </p:grpSpPr>
        <p:sp>
          <p:nvSpPr>
            <p:cNvPr id="11236" name="Google Shape;11236;p58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58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58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9" name="Google Shape;11239;p58"/>
          <p:cNvSpPr/>
          <p:nvPr/>
        </p:nvSpPr>
        <p:spPr>
          <a:xfrm>
            <a:off x="2663475" y="8614753"/>
            <a:ext cx="609433" cy="608096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40" name="Google Shape;11240;p58"/>
          <p:cNvGrpSpPr/>
          <p:nvPr/>
        </p:nvGrpSpPr>
        <p:grpSpPr>
          <a:xfrm>
            <a:off x="4358162" y="8571022"/>
            <a:ext cx="795051" cy="697341"/>
            <a:chOff x="2179081" y="4285511"/>
            <a:chExt cx="397525" cy="348670"/>
          </a:xfrm>
        </p:grpSpPr>
        <p:sp>
          <p:nvSpPr>
            <p:cNvPr id="11241" name="Google Shape;11241;p58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58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3" name="Google Shape;11243;p58"/>
          <p:cNvGrpSpPr/>
          <p:nvPr/>
        </p:nvGrpSpPr>
        <p:grpSpPr>
          <a:xfrm>
            <a:off x="7168403" y="8589992"/>
            <a:ext cx="535148" cy="658829"/>
            <a:chOff x="3584201" y="4294996"/>
            <a:chExt cx="267574" cy="329415"/>
          </a:xfrm>
        </p:grpSpPr>
        <p:sp>
          <p:nvSpPr>
            <p:cNvPr id="11244" name="Google Shape;11244;p58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58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58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58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8" name="Google Shape;11248;p58"/>
          <p:cNvGrpSpPr/>
          <p:nvPr/>
        </p:nvGrpSpPr>
        <p:grpSpPr>
          <a:xfrm>
            <a:off x="6165709" y="8591456"/>
            <a:ext cx="751893" cy="655646"/>
            <a:chOff x="3082855" y="4295728"/>
            <a:chExt cx="375946" cy="327823"/>
          </a:xfrm>
        </p:grpSpPr>
        <p:sp>
          <p:nvSpPr>
            <p:cNvPr id="11249" name="Google Shape;11249;p58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58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58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58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58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58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58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58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58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58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58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0" name="Google Shape;11260;p58"/>
          <p:cNvGrpSpPr/>
          <p:nvPr/>
        </p:nvGrpSpPr>
        <p:grpSpPr>
          <a:xfrm>
            <a:off x="5498032" y="8582353"/>
            <a:ext cx="301661" cy="673852"/>
            <a:chOff x="2749016" y="4291176"/>
            <a:chExt cx="150831" cy="336926"/>
          </a:xfrm>
        </p:grpSpPr>
        <p:sp>
          <p:nvSpPr>
            <p:cNvPr id="11261" name="Google Shape;11261;p58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58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58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58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5" name="Google Shape;11265;p58"/>
          <p:cNvGrpSpPr/>
          <p:nvPr/>
        </p:nvGrpSpPr>
        <p:grpSpPr>
          <a:xfrm>
            <a:off x="14255432" y="8558864"/>
            <a:ext cx="496509" cy="723885"/>
            <a:chOff x="7127716" y="4279432"/>
            <a:chExt cx="248254" cy="361942"/>
          </a:xfrm>
        </p:grpSpPr>
        <p:sp>
          <p:nvSpPr>
            <p:cNvPr id="11266" name="Google Shape;11266;p58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58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58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58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58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58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58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58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58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5" name="Google Shape;11275;p58"/>
          <p:cNvGrpSpPr/>
          <p:nvPr/>
        </p:nvGrpSpPr>
        <p:grpSpPr>
          <a:xfrm>
            <a:off x="15130816" y="8558864"/>
            <a:ext cx="496509" cy="723885"/>
            <a:chOff x="7565408" y="4279432"/>
            <a:chExt cx="248255" cy="361942"/>
          </a:xfrm>
        </p:grpSpPr>
        <p:sp>
          <p:nvSpPr>
            <p:cNvPr id="11276" name="Google Shape;11276;p58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58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58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58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58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58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58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58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58"/>
          <p:cNvGrpSpPr/>
          <p:nvPr/>
        </p:nvGrpSpPr>
        <p:grpSpPr>
          <a:xfrm>
            <a:off x="12528217" y="8558864"/>
            <a:ext cx="450996" cy="723121"/>
            <a:chOff x="6264109" y="4279432"/>
            <a:chExt cx="225498" cy="361560"/>
          </a:xfrm>
        </p:grpSpPr>
        <p:sp>
          <p:nvSpPr>
            <p:cNvPr id="11285" name="Google Shape;11285;p58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58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58"/>
          <p:cNvGrpSpPr/>
          <p:nvPr/>
        </p:nvGrpSpPr>
        <p:grpSpPr>
          <a:xfrm>
            <a:off x="15859156" y="8568731"/>
            <a:ext cx="790531" cy="702624"/>
            <a:chOff x="7929578" y="4284365"/>
            <a:chExt cx="395266" cy="351312"/>
          </a:xfrm>
        </p:grpSpPr>
        <p:sp>
          <p:nvSpPr>
            <p:cNvPr id="11288" name="Google Shape;11288;p58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58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58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58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2" name="Google Shape;11292;p58"/>
          <p:cNvGrpSpPr/>
          <p:nvPr/>
        </p:nvGrpSpPr>
        <p:grpSpPr>
          <a:xfrm>
            <a:off x="13191004" y="8647553"/>
            <a:ext cx="852629" cy="665653"/>
            <a:chOff x="6639652" y="4323777"/>
            <a:chExt cx="426315" cy="332826"/>
          </a:xfrm>
        </p:grpSpPr>
        <p:sp>
          <p:nvSpPr>
            <p:cNvPr id="11293" name="Google Shape;11293;p58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58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58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58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58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58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58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58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58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58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3" name="Google Shape;11303;p58"/>
          <p:cNvGrpSpPr/>
          <p:nvPr/>
        </p:nvGrpSpPr>
        <p:grpSpPr>
          <a:xfrm>
            <a:off x="10715323" y="8595275"/>
            <a:ext cx="574550" cy="652591"/>
            <a:chOff x="5357662" y="4297637"/>
            <a:chExt cx="287275" cy="326296"/>
          </a:xfrm>
        </p:grpSpPr>
        <p:sp>
          <p:nvSpPr>
            <p:cNvPr id="11304" name="Google Shape;11304;p58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58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58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58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58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9" name="Google Shape;11309;p58"/>
          <p:cNvGrpSpPr/>
          <p:nvPr/>
        </p:nvGrpSpPr>
        <p:grpSpPr>
          <a:xfrm>
            <a:off x="11548249" y="8589100"/>
            <a:ext cx="663221" cy="663349"/>
            <a:chOff x="5774124" y="4294550"/>
            <a:chExt cx="331611" cy="331674"/>
          </a:xfrm>
        </p:grpSpPr>
        <p:sp>
          <p:nvSpPr>
            <p:cNvPr id="11310" name="Google Shape;11310;p58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58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2" name="Google Shape;11312;p58"/>
          <p:cNvGrpSpPr/>
          <p:nvPr/>
        </p:nvGrpSpPr>
        <p:grpSpPr>
          <a:xfrm>
            <a:off x="9780868" y="8574778"/>
            <a:ext cx="691994" cy="692057"/>
            <a:chOff x="4890434" y="4287389"/>
            <a:chExt cx="345997" cy="346029"/>
          </a:xfrm>
        </p:grpSpPr>
        <p:sp>
          <p:nvSpPr>
            <p:cNvPr id="11313" name="Google Shape;11313;p58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58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58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58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58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58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58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58"/>
          <p:cNvGrpSpPr/>
          <p:nvPr/>
        </p:nvGrpSpPr>
        <p:grpSpPr>
          <a:xfrm>
            <a:off x="4331618" y="7622117"/>
            <a:ext cx="845084" cy="685946"/>
            <a:chOff x="2165809" y="3811059"/>
            <a:chExt cx="422542" cy="342973"/>
          </a:xfrm>
        </p:grpSpPr>
        <p:sp>
          <p:nvSpPr>
            <p:cNvPr id="11321" name="Google Shape;11321;p58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58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58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58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58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58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58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58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58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58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58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58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58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58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58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58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58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58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9" name="Google Shape;11339;p58"/>
          <p:cNvSpPr/>
          <p:nvPr/>
        </p:nvSpPr>
        <p:spPr>
          <a:xfrm>
            <a:off x="12435027" y="6795303"/>
            <a:ext cx="695049" cy="579833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0" name="Google Shape;11340;p58"/>
          <p:cNvGrpSpPr/>
          <p:nvPr/>
        </p:nvGrpSpPr>
        <p:grpSpPr>
          <a:xfrm>
            <a:off x="1807060" y="7612251"/>
            <a:ext cx="529100" cy="706443"/>
            <a:chOff x="903530" y="3806125"/>
            <a:chExt cx="264550" cy="353222"/>
          </a:xfrm>
        </p:grpSpPr>
        <p:sp>
          <p:nvSpPr>
            <p:cNvPr id="11341" name="Google Shape;11341;p58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58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58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58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5" name="Google Shape;11345;p58"/>
          <p:cNvGrpSpPr/>
          <p:nvPr/>
        </p:nvGrpSpPr>
        <p:grpSpPr>
          <a:xfrm>
            <a:off x="5222915" y="7632748"/>
            <a:ext cx="852659" cy="664749"/>
            <a:chOff x="2611458" y="3816374"/>
            <a:chExt cx="426329" cy="332375"/>
          </a:xfrm>
        </p:grpSpPr>
        <p:sp>
          <p:nvSpPr>
            <p:cNvPr id="11346" name="Google Shape;11346;p58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58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58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58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58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58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58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58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58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58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56" name="Google Shape;11356;p58"/>
          <p:cNvSpPr/>
          <p:nvPr/>
        </p:nvSpPr>
        <p:spPr>
          <a:xfrm>
            <a:off x="3505503" y="7607731"/>
            <a:ext cx="712490" cy="71325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7" name="Google Shape;11357;p58"/>
          <p:cNvGrpSpPr/>
          <p:nvPr/>
        </p:nvGrpSpPr>
        <p:grpSpPr>
          <a:xfrm>
            <a:off x="8039967" y="7610787"/>
            <a:ext cx="587408" cy="707907"/>
            <a:chOff x="4019984" y="3805393"/>
            <a:chExt cx="293704" cy="353954"/>
          </a:xfrm>
        </p:grpSpPr>
        <p:sp>
          <p:nvSpPr>
            <p:cNvPr id="11358" name="Google Shape;11358;p58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58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0" name="Google Shape;11360;p58"/>
          <p:cNvGrpSpPr/>
          <p:nvPr/>
        </p:nvGrpSpPr>
        <p:grpSpPr>
          <a:xfrm>
            <a:off x="16013010" y="6780089"/>
            <a:ext cx="647308" cy="606378"/>
            <a:chOff x="8006505" y="3390044"/>
            <a:chExt cx="323654" cy="303189"/>
          </a:xfrm>
        </p:grpSpPr>
        <p:sp>
          <p:nvSpPr>
            <p:cNvPr id="11361" name="Google Shape;11361;p58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58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58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58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58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58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7" name="Google Shape;11367;p58"/>
          <p:cNvGrpSpPr/>
          <p:nvPr/>
        </p:nvGrpSpPr>
        <p:grpSpPr>
          <a:xfrm>
            <a:off x="2598292" y="7613015"/>
            <a:ext cx="735979" cy="702624"/>
            <a:chOff x="1299146" y="3806507"/>
            <a:chExt cx="367990" cy="351312"/>
          </a:xfrm>
        </p:grpSpPr>
        <p:sp>
          <p:nvSpPr>
            <p:cNvPr id="11368" name="Google Shape;11368;p58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58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0" name="Google Shape;11370;p58"/>
          <p:cNvSpPr/>
          <p:nvPr/>
        </p:nvSpPr>
        <p:spPr>
          <a:xfrm>
            <a:off x="7049432" y="7608368"/>
            <a:ext cx="778373" cy="711854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1" name="Google Shape;11371;p58"/>
          <p:cNvGrpSpPr/>
          <p:nvPr/>
        </p:nvGrpSpPr>
        <p:grpSpPr>
          <a:xfrm>
            <a:off x="6191490" y="7610787"/>
            <a:ext cx="705679" cy="709435"/>
            <a:chOff x="3095745" y="3805393"/>
            <a:chExt cx="352840" cy="354717"/>
          </a:xfrm>
        </p:grpSpPr>
        <p:sp>
          <p:nvSpPr>
            <p:cNvPr id="11372" name="Google Shape;11372;p58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58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58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58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58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58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8" name="Google Shape;11378;p58"/>
          <p:cNvGrpSpPr/>
          <p:nvPr/>
        </p:nvGrpSpPr>
        <p:grpSpPr>
          <a:xfrm>
            <a:off x="15100516" y="7665339"/>
            <a:ext cx="742790" cy="602558"/>
            <a:chOff x="7550258" y="3832670"/>
            <a:chExt cx="371395" cy="301279"/>
          </a:xfrm>
        </p:grpSpPr>
        <p:sp>
          <p:nvSpPr>
            <p:cNvPr id="11379" name="Google Shape;11379;p58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58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58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58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58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58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58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58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58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58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58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58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58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58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58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58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58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58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97" name="Google Shape;11397;p58"/>
          <p:cNvSpPr/>
          <p:nvPr/>
        </p:nvSpPr>
        <p:spPr>
          <a:xfrm>
            <a:off x="14228952" y="7617598"/>
            <a:ext cx="701096" cy="701096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98" name="Google Shape;11398;p58"/>
          <p:cNvGrpSpPr/>
          <p:nvPr/>
        </p:nvGrpSpPr>
        <p:grpSpPr>
          <a:xfrm>
            <a:off x="13319449" y="7616070"/>
            <a:ext cx="735215" cy="701096"/>
            <a:chOff x="6659725" y="3808035"/>
            <a:chExt cx="367608" cy="350548"/>
          </a:xfrm>
        </p:grpSpPr>
        <p:sp>
          <p:nvSpPr>
            <p:cNvPr id="11399" name="Google Shape;11399;p58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58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1" name="Google Shape;11401;p58"/>
          <p:cNvGrpSpPr/>
          <p:nvPr/>
        </p:nvGrpSpPr>
        <p:grpSpPr>
          <a:xfrm>
            <a:off x="12438782" y="7633512"/>
            <a:ext cx="713254" cy="668505"/>
            <a:chOff x="6219391" y="3816756"/>
            <a:chExt cx="356627" cy="334252"/>
          </a:xfrm>
        </p:grpSpPr>
        <p:sp>
          <p:nvSpPr>
            <p:cNvPr id="11402" name="Google Shape;11402;p58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58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58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58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6" name="Google Shape;11406;p58"/>
          <p:cNvGrpSpPr/>
          <p:nvPr/>
        </p:nvGrpSpPr>
        <p:grpSpPr>
          <a:xfrm>
            <a:off x="11557351" y="7653945"/>
            <a:ext cx="698104" cy="626111"/>
            <a:chOff x="5778676" y="3826972"/>
            <a:chExt cx="349052" cy="313055"/>
          </a:xfrm>
        </p:grpSpPr>
        <p:sp>
          <p:nvSpPr>
            <p:cNvPr id="11407" name="Google Shape;11407;p58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58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58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58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58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2" name="Google Shape;11412;p58"/>
          <p:cNvGrpSpPr/>
          <p:nvPr/>
        </p:nvGrpSpPr>
        <p:grpSpPr>
          <a:xfrm>
            <a:off x="10711567" y="7669095"/>
            <a:ext cx="598039" cy="595811"/>
            <a:chOff x="5355784" y="3834547"/>
            <a:chExt cx="299019" cy="297905"/>
          </a:xfrm>
        </p:grpSpPr>
        <p:sp>
          <p:nvSpPr>
            <p:cNvPr id="11413" name="Google Shape;11413;p58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58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58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58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7" name="Google Shape;11417;p58"/>
          <p:cNvGrpSpPr/>
          <p:nvPr/>
        </p:nvGrpSpPr>
        <p:grpSpPr>
          <a:xfrm>
            <a:off x="16072910" y="7614542"/>
            <a:ext cx="584353" cy="707971"/>
            <a:chOff x="8036455" y="3807271"/>
            <a:chExt cx="292176" cy="353985"/>
          </a:xfrm>
        </p:grpSpPr>
        <p:sp>
          <p:nvSpPr>
            <p:cNvPr id="11418" name="Google Shape;11418;p58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58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0" name="Google Shape;11420;p58"/>
          <p:cNvGrpSpPr/>
          <p:nvPr/>
        </p:nvGrpSpPr>
        <p:grpSpPr>
          <a:xfrm>
            <a:off x="9749804" y="7617598"/>
            <a:ext cx="691230" cy="701669"/>
            <a:chOff x="4874902" y="3808799"/>
            <a:chExt cx="345615" cy="350835"/>
          </a:xfrm>
        </p:grpSpPr>
        <p:sp>
          <p:nvSpPr>
            <p:cNvPr id="11421" name="Google Shape;11421;p58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58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58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58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58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58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58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58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58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58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58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58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58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58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58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58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58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41" name="Shape 1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2" name="Google Shape;11442;p59"/>
          <p:cNvSpPr txBox="1"/>
          <p:nvPr>
            <p:ph idx="4294967295" type="title"/>
          </p:nvPr>
        </p:nvSpPr>
        <p:spPr>
          <a:xfrm>
            <a:off x="1699350" y="188760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43" name="Google Shape;11443;p59"/>
          <p:cNvSpPr txBox="1"/>
          <p:nvPr>
            <p:ph idx="4294967295" type="title"/>
          </p:nvPr>
        </p:nvSpPr>
        <p:spPr>
          <a:xfrm>
            <a:off x="9716800" y="188760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44" name="Google Shape;11444;p59"/>
          <p:cNvGrpSpPr/>
          <p:nvPr/>
        </p:nvGrpSpPr>
        <p:grpSpPr>
          <a:xfrm>
            <a:off x="5408010" y="8517562"/>
            <a:ext cx="684288" cy="725409"/>
            <a:chOff x="2704005" y="4258781"/>
            <a:chExt cx="342144" cy="362704"/>
          </a:xfrm>
        </p:grpSpPr>
        <p:sp>
          <p:nvSpPr>
            <p:cNvPr id="11445" name="Google Shape;11445;p59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59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59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59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59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59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59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2" name="Google Shape;11452;p59"/>
          <p:cNvGrpSpPr/>
          <p:nvPr/>
        </p:nvGrpSpPr>
        <p:grpSpPr>
          <a:xfrm>
            <a:off x="4314923" y="8516992"/>
            <a:ext cx="694869" cy="726739"/>
            <a:chOff x="2157462" y="4258496"/>
            <a:chExt cx="347435" cy="363370"/>
          </a:xfrm>
        </p:grpSpPr>
        <p:sp>
          <p:nvSpPr>
            <p:cNvPr id="11453" name="Google Shape;11453;p59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59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59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6" name="Google Shape;11456;p59"/>
          <p:cNvGrpSpPr/>
          <p:nvPr/>
        </p:nvGrpSpPr>
        <p:grpSpPr>
          <a:xfrm>
            <a:off x="8021927" y="7527562"/>
            <a:ext cx="687329" cy="726422"/>
            <a:chOff x="4010963" y="3763781"/>
            <a:chExt cx="343665" cy="363211"/>
          </a:xfrm>
        </p:grpSpPr>
        <p:sp>
          <p:nvSpPr>
            <p:cNvPr id="11457" name="Google Shape;11457;p59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59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59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59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59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2" name="Google Shape;11462;p59"/>
          <p:cNvGrpSpPr/>
          <p:nvPr/>
        </p:nvGrpSpPr>
        <p:grpSpPr>
          <a:xfrm>
            <a:off x="4428084" y="7621018"/>
            <a:ext cx="736307" cy="622385"/>
            <a:chOff x="2214042" y="3810509"/>
            <a:chExt cx="368153" cy="311193"/>
          </a:xfrm>
        </p:grpSpPr>
        <p:sp>
          <p:nvSpPr>
            <p:cNvPr id="11463" name="Google Shape;11463;p59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59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5" name="Google Shape;11465;p59"/>
          <p:cNvGrpSpPr/>
          <p:nvPr/>
        </p:nvGrpSpPr>
        <p:grpSpPr>
          <a:xfrm>
            <a:off x="3537876" y="7564438"/>
            <a:ext cx="735610" cy="735546"/>
            <a:chOff x="1768938" y="3782219"/>
            <a:chExt cx="367805" cy="367773"/>
          </a:xfrm>
        </p:grpSpPr>
        <p:sp>
          <p:nvSpPr>
            <p:cNvPr id="11466" name="Google Shape;11466;p59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59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59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59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59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1" name="Google Shape;11471;p59"/>
          <p:cNvGrpSpPr/>
          <p:nvPr/>
        </p:nvGrpSpPr>
        <p:grpSpPr>
          <a:xfrm>
            <a:off x="5362771" y="7596878"/>
            <a:ext cx="651087" cy="654826"/>
            <a:chOff x="2681385" y="3798439"/>
            <a:chExt cx="325544" cy="327413"/>
          </a:xfrm>
        </p:grpSpPr>
        <p:sp>
          <p:nvSpPr>
            <p:cNvPr id="11472" name="Google Shape;11472;p59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59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59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59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59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59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59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9" name="Google Shape;11479;p59"/>
          <p:cNvGrpSpPr/>
          <p:nvPr/>
        </p:nvGrpSpPr>
        <p:grpSpPr>
          <a:xfrm>
            <a:off x="12487856" y="8527003"/>
            <a:ext cx="548508" cy="701649"/>
            <a:chOff x="6243928" y="4263502"/>
            <a:chExt cx="274254" cy="350824"/>
          </a:xfrm>
        </p:grpSpPr>
        <p:sp>
          <p:nvSpPr>
            <p:cNvPr id="11480" name="Google Shape;11480;p59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59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59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59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59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59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59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59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59"/>
          <p:cNvGrpSpPr/>
          <p:nvPr/>
        </p:nvGrpSpPr>
        <p:grpSpPr>
          <a:xfrm>
            <a:off x="7121201" y="7526675"/>
            <a:ext cx="704690" cy="727309"/>
            <a:chOff x="3560600" y="3763338"/>
            <a:chExt cx="352345" cy="363655"/>
          </a:xfrm>
        </p:grpSpPr>
        <p:sp>
          <p:nvSpPr>
            <p:cNvPr id="11489" name="Google Shape;11489;p59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59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59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2" name="Google Shape;11492;p59"/>
          <p:cNvGrpSpPr/>
          <p:nvPr/>
        </p:nvGrpSpPr>
        <p:grpSpPr>
          <a:xfrm>
            <a:off x="11581111" y="8522505"/>
            <a:ext cx="559025" cy="712166"/>
            <a:chOff x="5790556" y="4261252"/>
            <a:chExt cx="279513" cy="356083"/>
          </a:xfrm>
        </p:grpSpPr>
        <p:sp>
          <p:nvSpPr>
            <p:cNvPr id="11493" name="Google Shape;11493;p59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59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59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59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59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59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59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0" name="Google Shape;11500;p59"/>
          <p:cNvGrpSpPr/>
          <p:nvPr/>
        </p:nvGrpSpPr>
        <p:grpSpPr>
          <a:xfrm>
            <a:off x="10682666" y="8522505"/>
            <a:ext cx="557505" cy="712927"/>
            <a:chOff x="5341333" y="4261252"/>
            <a:chExt cx="278752" cy="356463"/>
          </a:xfrm>
        </p:grpSpPr>
        <p:sp>
          <p:nvSpPr>
            <p:cNvPr id="11501" name="Google Shape;11501;p59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59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59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59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59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59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59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08" name="Google Shape;11508;p59"/>
          <p:cNvSpPr/>
          <p:nvPr/>
        </p:nvSpPr>
        <p:spPr>
          <a:xfrm>
            <a:off x="2644690" y="7673164"/>
            <a:ext cx="735610" cy="519742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09" name="Google Shape;11509;p59"/>
          <p:cNvGrpSpPr/>
          <p:nvPr/>
        </p:nvGrpSpPr>
        <p:grpSpPr>
          <a:xfrm>
            <a:off x="6207291" y="7532152"/>
            <a:ext cx="720467" cy="724902"/>
            <a:chOff x="3107608" y="3763401"/>
            <a:chExt cx="360233" cy="362451"/>
          </a:xfrm>
        </p:grpSpPr>
        <p:sp>
          <p:nvSpPr>
            <p:cNvPr id="11510" name="Google Shape;11510;p59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59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59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3" name="Google Shape;11513;p59"/>
          <p:cNvGrpSpPr/>
          <p:nvPr/>
        </p:nvGrpSpPr>
        <p:grpSpPr>
          <a:xfrm>
            <a:off x="1778686" y="7602454"/>
            <a:ext cx="703169" cy="679409"/>
            <a:chOff x="889343" y="3801227"/>
            <a:chExt cx="351585" cy="339705"/>
          </a:xfrm>
        </p:grpSpPr>
        <p:sp>
          <p:nvSpPr>
            <p:cNvPr id="11514" name="Google Shape;11514;p59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59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59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59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59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9" name="Google Shape;11519;p59"/>
          <p:cNvGrpSpPr/>
          <p:nvPr/>
        </p:nvGrpSpPr>
        <p:grpSpPr>
          <a:xfrm>
            <a:off x="9793219" y="8521744"/>
            <a:ext cx="557568" cy="710646"/>
            <a:chOff x="4896609" y="4260872"/>
            <a:chExt cx="278784" cy="355323"/>
          </a:xfrm>
        </p:grpSpPr>
        <p:sp>
          <p:nvSpPr>
            <p:cNvPr id="11520" name="Google Shape;11520;p59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59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59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59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59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59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6" name="Google Shape;11526;p59"/>
          <p:cNvGrpSpPr/>
          <p:nvPr/>
        </p:nvGrpSpPr>
        <p:grpSpPr>
          <a:xfrm>
            <a:off x="15196876" y="8532262"/>
            <a:ext cx="520566" cy="691828"/>
            <a:chOff x="7598438" y="4266131"/>
            <a:chExt cx="260283" cy="345914"/>
          </a:xfrm>
        </p:grpSpPr>
        <p:sp>
          <p:nvSpPr>
            <p:cNvPr id="11527" name="Google Shape;11527;p59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59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59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59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59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59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59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59"/>
          <p:cNvGrpSpPr/>
          <p:nvPr/>
        </p:nvGrpSpPr>
        <p:grpSpPr>
          <a:xfrm>
            <a:off x="3534138" y="6720293"/>
            <a:ext cx="572648" cy="696326"/>
            <a:chOff x="1767069" y="3360146"/>
            <a:chExt cx="286324" cy="348163"/>
          </a:xfrm>
        </p:grpSpPr>
        <p:sp>
          <p:nvSpPr>
            <p:cNvPr id="11535" name="Google Shape;11535;p59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59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59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59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59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59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59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2" name="Google Shape;11542;p59"/>
          <p:cNvGrpSpPr/>
          <p:nvPr/>
        </p:nvGrpSpPr>
        <p:grpSpPr>
          <a:xfrm>
            <a:off x="14299889" y="8532262"/>
            <a:ext cx="520566" cy="691828"/>
            <a:chOff x="7149944" y="4266131"/>
            <a:chExt cx="260283" cy="345914"/>
          </a:xfrm>
        </p:grpSpPr>
        <p:sp>
          <p:nvSpPr>
            <p:cNvPr id="11543" name="Google Shape;11543;p59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59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59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59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59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59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9" name="Google Shape;11549;p59"/>
          <p:cNvGrpSpPr/>
          <p:nvPr/>
        </p:nvGrpSpPr>
        <p:grpSpPr>
          <a:xfrm>
            <a:off x="13390103" y="8518703"/>
            <a:ext cx="540207" cy="720467"/>
            <a:chOff x="6695051" y="4259351"/>
            <a:chExt cx="270104" cy="360233"/>
          </a:xfrm>
        </p:grpSpPr>
        <p:sp>
          <p:nvSpPr>
            <p:cNvPr id="11550" name="Google Shape;11550;p59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59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59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59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59"/>
          <p:cNvGrpSpPr/>
          <p:nvPr/>
        </p:nvGrpSpPr>
        <p:grpSpPr>
          <a:xfrm>
            <a:off x="16095321" y="8514901"/>
            <a:ext cx="554527" cy="725028"/>
            <a:chOff x="8047661" y="4257451"/>
            <a:chExt cx="277263" cy="362514"/>
          </a:xfrm>
        </p:grpSpPr>
        <p:sp>
          <p:nvSpPr>
            <p:cNvPr id="11555" name="Google Shape;11555;p59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59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59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59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9" name="Google Shape;11559;p59"/>
          <p:cNvGrpSpPr/>
          <p:nvPr/>
        </p:nvGrpSpPr>
        <p:grpSpPr>
          <a:xfrm>
            <a:off x="12496156" y="7568937"/>
            <a:ext cx="554527" cy="712230"/>
            <a:chOff x="6248078" y="3784468"/>
            <a:chExt cx="277263" cy="356115"/>
          </a:xfrm>
        </p:grpSpPr>
        <p:sp>
          <p:nvSpPr>
            <p:cNvPr id="11560" name="Google Shape;11560;p59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59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59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59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59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5" name="Google Shape;11565;p59"/>
          <p:cNvGrpSpPr/>
          <p:nvPr/>
        </p:nvGrpSpPr>
        <p:grpSpPr>
          <a:xfrm>
            <a:off x="11601450" y="7571978"/>
            <a:ext cx="555287" cy="709188"/>
            <a:chOff x="5800725" y="3785989"/>
            <a:chExt cx="277644" cy="354594"/>
          </a:xfrm>
        </p:grpSpPr>
        <p:sp>
          <p:nvSpPr>
            <p:cNvPr id="11566" name="Google Shape;11566;p59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59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59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59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59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59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59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59"/>
          <p:cNvGrpSpPr/>
          <p:nvPr/>
        </p:nvGrpSpPr>
        <p:grpSpPr>
          <a:xfrm>
            <a:off x="4412244" y="6721497"/>
            <a:ext cx="616366" cy="695123"/>
            <a:chOff x="2206122" y="3360748"/>
            <a:chExt cx="308183" cy="347561"/>
          </a:xfrm>
        </p:grpSpPr>
        <p:sp>
          <p:nvSpPr>
            <p:cNvPr id="11574" name="Google Shape;11574;p59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59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59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59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59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9" name="Google Shape;11579;p59"/>
          <p:cNvGrpSpPr/>
          <p:nvPr/>
        </p:nvGrpSpPr>
        <p:grpSpPr>
          <a:xfrm>
            <a:off x="10706807" y="7571218"/>
            <a:ext cx="555984" cy="709949"/>
            <a:chOff x="5353403" y="3785609"/>
            <a:chExt cx="277992" cy="354974"/>
          </a:xfrm>
        </p:grpSpPr>
        <p:sp>
          <p:nvSpPr>
            <p:cNvPr id="11580" name="Google Shape;11580;p59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59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59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59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59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59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6" name="Google Shape;11586;p59"/>
          <p:cNvGrpSpPr/>
          <p:nvPr/>
        </p:nvGrpSpPr>
        <p:grpSpPr>
          <a:xfrm>
            <a:off x="9792458" y="7571978"/>
            <a:ext cx="557568" cy="709188"/>
            <a:chOff x="4896229" y="3785989"/>
            <a:chExt cx="278784" cy="354594"/>
          </a:xfrm>
        </p:grpSpPr>
        <p:sp>
          <p:nvSpPr>
            <p:cNvPr id="11587" name="Google Shape;11587;p59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59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59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59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59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59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3" name="Google Shape;11593;p59"/>
          <p:cNvGrpSpPr/>
          <p:nvPr/>
        </p:nvGrpSpPr>
        <p:grpSpPr>
          <a:xfrm>
            <a:off x="15184775" y="7575716"/>
            <a:ext cx="547747" cy="702409"/>
            <a:chOff x="7592387" y="3787858"/>
            <a:chExt cx="273874" cy="351204"/>
          </a:xfrm>
        </p:grpSpPr>
        <p:sp>
          <p:nvSpPr>
            <p:cNvPr id="11594" name="Google Shape;11594;p59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59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59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59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8" name="Google Shape;11598;p59"/>
          <p:cNvGrpSpPr/>
          <p:nvPr/>
        </p:nvGrpSpPr>
        <p:grpSpPr>
          <a:xfrm>
            <a:off x="14291589" y="7575716"/>
            <a:ext cx="548508" cy="700888"/>
            <a:chOff x="7145794" y="3787858"/>
            <a:chExt cx="274254" cy="350444"/>
          </a:xfrm>
        </p:grpSpPr>
        <p:sp>
          <p:nvSpPr>
            <p:cNvPr id="11599" name="Google Shape;11599;p59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59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59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59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59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59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5" name="Google Shape;11605;p59"/>
          <p:cNvGrpSpPr/>
          <p:nvPr/>
        </p:nvGrpSpPr>
        <p:grpSpPr>
          <a:xfrm>
            <a:off x="16108120" y="7574195"/>
            <a:ext cx="532668" cy="707668"/>
            <a:chOff x="8054060" y="3787098"/>
            <a:chExt cx="266334" cy="353834"/>
          </a:xfrm>
        </p:grpSpPr>
        <p:sp>
          <p:nvSpPr>
            <p:cNvPr id="11606" name="Google Shape;11606;p59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59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59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59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59"/>
          <p:cNvGrpSpPr/>
          <p:nvPr/>
        </p:nvGrpSpPr>
        <p:grpSpPr>
          <a:xfrm>
            <a:off x="13404422" y="7565198"/>
            <a:ext cx="540207" cy="723508"/>
            <a:chOff x="6702211" y="3782599"/>
            <a:chExt cx="270104" cy="361754"/>
          </a:xfrm>
        </p:grpSpPr>
        <p:sp>
          <p:nvSpPr>
            <p:cNvPr id="11611" name="Google Shape;11611;p59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59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59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59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59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59"/>
          <p:cNvGrpSpPr/>
          <p:nvPr/>
        </p:nvGrpSpPr>
        <p:grpSpPr>
          <a:xfrm>
            <a:off x="7033772" y="6877454"/>
            <a:ext cx="783709" cy="539845"/>
            <a:chOff x="3516850" y="3406526"/>
            <a:chExt cx="369674" cy="254644"/>
          </a:xfrm>
        </p:grpSpPr>
        <p:sp>
          <p:nvSpPr>
            <p:cNvPr id="11617" name="Google Shape;11617;p59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59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59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59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1" name="Google Shape;11621;p59"/>
          <p:cNvGrpSpPr/>
          <p:nvPr/>
        </p:nvGrpSpPr>
        <p:grpSpPr>
          <a:xfrm>
            <a:off x="2621310" y="6721053"/>
            <a:ext cx="612628" cy="694806"/>
            <a:chOff x="1310655" y="3360527"/>
            <a:chExt cx="306314" cy="347403"/>
          </a:xfrm>
        </p:grpSpPr>
        <p:sp>
          <p:nvSpPr>
            <p:cNvPr id="11622" name="Google Shape;11622;p59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59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59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59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59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59"/>
          <p:cNvGrpSpPr/>
          <p:nvPr/>
        </p:nvGrpSpPr>
        <p:grpSpPr>
          <a:xfrm>
            <a:off x="6239356" y="6720293"/>
            <a:ext cx="538687" cy="697087"/>
            <a:chOff x="3119678" y="3360146"/>
            <a:chExt cx="269343" cy="348543"/>
          </a:xfrm>
        </p:grpSpPr>
        <p:sp>
          <p:nvSpPr>
            <p:cNvPr id="11628" name="Google Shape;11628;p59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59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59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59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59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59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59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5" name="Google Shape;11635;p59"/>
          <p:cNvGrpSpPr/>
          <p:nvPr/>
        </p:nvGrpSpPr>
        <p:grpSpPr>
          <a:xfrm>
            <a:off x="7934426" y="6713893"/>
            <a:ext cx="736370" cy="709505"/>
            <a:chOff x="3967213" y="3356947"/>
            <a:chExt cx="368185" cy="354753"/>
          </a:xfrm>
        </p:grpSpPr>
        <p:sp>
          <p:nvSpPr>
            <p:cNvPr id="11636" name="Google Shape;11636;p59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59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59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59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59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1" name="Google Shape;11641;p59"/>
          <p:cNvGrpSpPr/>
          <p:nvPr/>
        </p:nvGrpSpPr>
        <p:grpSpPr>
          <a:xfrm>
            <a:off x="1742507" y="6720293"/>
            <a:ext cx="570367" cy="694045"/>
            <a:chOff x="871254" y="3360146"/>
            <a:chExt cx="285183" cy="347023"/>
          </a:xfrm>
        </p:grpSpPr>
        <p:sp>
          <p:nvSpPr>
            <p:cNvPr id="11642" name="Google Shape;11642;p59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59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59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59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6" name="Google Shape;11646;p59"/>
          <p:cNvGrpSpPr/>
          <p:nvPr/>
        </p:nvGrpSpPr>
        <p:grpSpPr>
          <a:xfrm>
            <a:off x="5330330" y="6720293"/>
            <a:ext cx="563587" cy="699368"/>
            <a:chOff x="2665165" y="3360146"/>
            <a:chExt cx="281794" cy="349684"/>
          </a:xfrm>
        </p:grpSpPr>
        <p:sp>
          <p:nvSpPr>
            <p:cNvPr id="11647" name="Google Shape;11647;p59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59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59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59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59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2" name="Google Shape;11652;p59"/>
          <p:cNvGrpSpPr/>
          <p:nvPr/>
        </p:nvGrpSpPr>
        <p:grpSpPr>
          <a:xfrm>
            <a:off x="14312688" y="6695392"/>
            <a:ext cx="528929" cy="706147"/>
            <a:chOff x="7156344" y="3347696"/>
            <a:chExt cx="264465" cy="353074"/>
          </a:xfrm>
        </p:grpSpPr>
        <p:sp>
          <p:nvSpPr>
            <p:cNvPr id="11653" name="Google Shape;11653;p59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59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59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59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59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8" name="Google Shape;11658;p59"/>
          <p:cNvGrpSpPr/>
          <p:nvPr/>
        </p:nvGrpSpPr>
        <p:grpSpPr>
          <a:xfrm>
            <a:off x="13407463" y="6693872"/>
            <a:ext cx="529626" cy="705387"/>
            <a:chOff x="6703732" y="3346936"/>
            <a:chExt cx="264813" cy="352693"/>
          </a:xfrm>
        </p:grpSpPr>
        <p:sp>
          <p:nvSpPr>
            <p:cNvPr id="11659" name="Google Shape;11659;p59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59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59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59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59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4" name="Google Shape;11664;p59"/>
          <p:cNvGrpSpPr/>
          <p:nvPr/>
        </p:nvGrpSpPr>
        <p:grpSpPr>
          <a:xfrm>
            <a:off x="12504457" y="6693872"/>
            <a:ext cx="530387" cy="705387"/>
            <a:chOff x="6252228" y="3346936"/>
            <a:chExt cx="265193" cy="352693"/>
          </a:xfrm>
        </p:grpSpPr>
        <p:sp>
          <p:nvSpPr>
            <p:cNvPr id="11665" name="Google Shape;11665;p59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59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59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8" name="Google Shape;11668;p59"/>
          <p:cNvGrpSpPr/>
          <p:nvPr/>
        </p:nvGrpSpPr>
        <p:grpSpPr>
          <a:xfrm>
            <a:off x="11602210" y="6695392"/>
            <a:ext cx="529626" cy="703866"/>
            <a:chOff x="5801105" y="3347696"/>
            <a:chExt cx="264813" cy="351933"/>
          </a:xfrm>
        </p:grpSpPr>
        <p:sp>
          <p:nvSpPr>
            <p:cNvPr id="11669" name="Google Shape;11669;p59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59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59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59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3" name="Google Shape;11673;p59"/>
          <p:cNvGrpSpPr/>
          <p:nvPr/>
        </p:nvGrpSpPr>
        <p:grpSpPr>
          <a:xfrm>
            <a:off x="10698506" y="6693872"/>
            <a:ext cx="531844" cy="705387"/>
            <a:chOff x="5349253" y="3346936"/>
            <a:chExt cx="265922" cy="352693"/>
          </a:xfrm>
        </p:grpSpPr>
        <p:sp>
          <p:nvSpPr>
            <p:cNvPr id="11674" name="Google Shape;11674;p59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59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59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59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59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59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0" name="Google Shape;11680;p59"/>
          <p:cNvGrpSpPr/>
          <p:nvPr/>
        </p:nvGrpSpPr>
        <p:grpSpPr>
          <a:xfrm>
            <a:off x="9814318" y="6693872"/>
            <a:ext cx="529690" cy="708428"/>
            <a:chOff x="4907159" y="3346936"/>
            <a:chExt cx="264845" cy="354214"/>
          </a:xfrm>
        </p:grpSpPr>
        <p:sp>
          <p:nvSpPr>
            <p:cNvPr id="11681" name="Google Shape;11681;p59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59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59"/>
          <p:cNvGrpSpPr/>
          <p:nvPr/>
        </p:nvGrpSpPr>
        <p:grpSpPr>
          <a:xfrm>
            <a:off x="16096842" y="6668971"/>
            <a:ext cx="553006" cy="739348"/>
            <a:chOff x="8048421" y="3334486"/>
            <a:chExt cx="276503" cy="369674"/>
          </a:xfrm>
        </p:grpSpPr>
        <p:sp>
          <p:nvSpPr>
            <p:cNvPr id="11684" name="Google Shape;11684;p59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59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59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59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59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59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0" name="Google Shape;11690;p59"/>
          <p:cNvGrpSpPr/>
          <p:nvPr/>
        </p:nvGrpSpPr>
        <p:grpSpPr>
          <a:xfrm>
            <a:off x="15151574" y="6659911"/>
            <a:ext cx="590769" cy="753667"/>
            <a:chOff x="7575787" y="3329955"/>
            <a:chExt cx="295384" cy="376834"/>
          </a:xfrm>
        </p:grpSpPr>
        <p:sp>
          <p:nvSpPr>
            <p:cNvPr id="11691" name="Google Shape;11691;p59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59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59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59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59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59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7" name="Google Shape;11697;p59"/>
          <p:cNvGrpSpPr/>
          <p:nvPr/>
        </p:nvGrpSpPr>
        <p:grpSpPr>
          <a:xfrm>
            <a:off x="1728124" y="5769006"/>
            <a:ext cx="528169" cy="695566"/>
            <a:chOff x="864062" y="2884503"/>
            <a:chExt cx="264084" cy="347783"/>
          </a:xfrm>
        </p:grpSpPr>
        <p:sp>
          <p:nvSpPr>
            <p:cNvPr id="11698" name="Google Shape;11698;p59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59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59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59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59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59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59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59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59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59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8" name="Google Shape;11708;p59"/>
          <p:cNvGrpSpPr/>
          <p:nvPr/>
        </p:nvGrpSpPr>
        <p:grpSpPr>
          <a:xfrm>
            <a:off x="7957046" y="5769322"/>
            <a:ext cx="697910" cy="693032"/>
            <a:chOff x="3978523" y="2884661"/>
            <a:chExt cx="348955" cy="346516"/>
          </a:xfrm>
        </p:grpSpPr>
        <p:sp>
          <p:nvSpPr>
            <p:cNvPr id="11709" name="Google Shape;11709;p59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59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59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59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59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59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59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59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7" name="Google Shape;11717;p59"/>
          <p:cNvGrpSpPr/>
          <p:nvPr/>
        </p:nvGrpSpPr>
        <p:grpSpPr>
          <a:xfrm>
            <a:off x="7055560" y="5770526"/>
            <a:ext cx="694869" cy="691068"/>
            <a:chOff x="3527780" y="2885263"/>
            <a:chExt cx="347435" cy="345534"/>
          </a:xfrm>
        </p:grpSpPr>
        <p:sp>
          <p:nvSpPr>
            <p:cNvPr id="11718" name="Google Shape;11718;p59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59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59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59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59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59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59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59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59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59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59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59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59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59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59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59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59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59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59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59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59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59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59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1" name="Google Shape;11741;p59"/>
          <p:cNvGrpSpPr/>
          <p:nvPr/>
        </p:nvGrpSpPr>
        <p:grpSpPr>
          <a:xfrm>
            <a:off x="4479342" y="5769006"/>
            <a:ext cx="436107" cy="697087"/>
            <a:chOff x="2239671" y="2884503"/>
            <a:chExt cx="218053" cy="348543"/>
          </a:xfrm>
        </p:grpSpPr>
        <p:sp>
          <p:nvSpPr>
            <p:cNvPr id="11742" name="Google Shape;11742;p59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59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59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59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59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7" name="Google Shape;11747;p59"/>
          <p:cNvGrpSpPr/>
          <p:nvPr/>
        </p:nvGrpSpPr>
        <p:grpSpPr>
          <a:xfrm>
            <a:off x="5383109" y="5769006"/>
            <a:ext cx="430088" cy="697847"/>
            <a:chOff x="2691555" y="2884503"/>
            <a:chExt cx="215044" cy="348924"/>
          </a:xfrm>
        </p:grpSpPr>
        <p:sp>
          <p:nvSpPr>
            <p:cNvPr id="11748" name="Google Shape;11748;p59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59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59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1" name="Google Shape;11751;p59"/>
          <p:cNvGrpSpPr/>
          <p:nvPr/>
        </p:nvGrpSpPr>
        <p:grpSpPr>
          <a:xfrm>
            <a:off x="3540917" y="5769006"/>
            <a:ext cx="509288" cy="697657"/>
            <a:chOff x="1770459" y="2884503"/>
            <a:chExt cx="254644" cy="348828"/>
          </a:xfrm>
        </p:grpSpPr>
        <p:sp>
          <p:nvSpPr>
            <p:cNvPr id="11752" name="Google Shape;11752;p59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59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59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59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59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59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59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59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0" name="Google Shape;11760;p59"/>
          <p:cNvGrpSpPr/>
          <p:nvPr/>
        </p:nvGrpSpPr>
        <p:grpSpPr>
          <a:xfrm>
            <a:off x="2634933" y="5769766"/>
            <a:ext cx="516764" cy="697087"/>
            <a:chOff x="1317466" y="2884883"/>
            <a:chExt cx="258382" cy="348543"/>
          </a:xfrm>
        </p:grpSpPr>
        <p:sp>
          <p:nvSpPr>
            <p:cNvPr id="11761" name="Google Shape;11761;p59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59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59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59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59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59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59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59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9" name="Google Shape;11769;p59"/>
          <p:cNvGrpSpPr/>
          <p:nvPr/>
        </p:nvGrpSpPr>
        <p:grpSpPr>
          <a:xfrm>
            <a:off x="6242334" y="5769766"/>
            <a:ext cx="516828" cy="697087"/>
            <a:chOff x="3121167" y="2884883"/>
            <a:chExt cx="258414" cy="348543"/>
          </a:xfrm>
        </p:grpSpPr>
        <p:sp>
          <p:nvSpPr>
            <p:cNvPr id="11770" name="Google Shape;11770;p59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59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59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59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59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59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59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59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59"/>
          <p:cNvGrpSpPr/>
          <p:nvPr/>
        </p:nvGrpSpPr>
        <p:grpSpPr>
          <a:xfrm>
            <a:off x="9799998" y="5764190"/>
            <a:ext cx="542488" cy="693602"/>
            <a:chOff x="4899999" y="2882095"/>
            <a:chExt cx="271244" cy="346801"/>
          </a:xfrm>
        </p:grpSpPr>
        <p:sp>
          <p:nvSpPr>
            <p:cNvPr id="11779" name="Google Shape;11779;p59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59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59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59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59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59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59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59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59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59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9" name="Google Shape;11789;p59"/>
          <p:cNvGrpSpPr/>
          <p:nvPr/>
        </p:nvGrpSpPr>
        <p:grpSpPr>
          <a:xfrm>
            <a:off x="14325550" y="5762226"/>
            <a:ext cx="519045" cy="692588"/>
            <a:chOff x="7162775" y="2881113"/>
            <a:chExt cx="259523" cy="346294"/>
          </a:xfrm>
        </p:grpSpPr>
        <p:sp>
          <p:nvSpPr>
            <p:cNvPr id="11790" name="Google Shape;11790;p59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59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59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59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59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59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6" name="Google Shape;11796;p59"/>
          <p:cNvGrpSpPr/>
          <p:nvPr/>
        </p:nvGrpSpPr>
        <p:grpSpPr>
          <a:xfrm>
            <a:off x="13419502" y="5763683"/>
            <a:ext cx="522150" cy="695629"/>
            <a:chOff x="6709751" y="2881842"/>
            <a:chExt cx="261075" cy="347815"/>
          </a:xfrm>
        </p:grpSpPr>
        <p:sp>
          <p:nvSpPr>
            <p:cNvPr id="11797" name="Google Shape;11797;p59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59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59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59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59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59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3" name="Google Shape;11803;p59"/>
          <p:cNvGrpSpPr/>
          <p:nvPr/>
        </p:nvGrpSpPr>
        <p:grpSpPr>
          <a:xfrm>
            <a:off x="11614312" y="5762226"/>
            <a:ext cx="522086" cy="696326"/>
            <a:chOff x="5807156" y="2881113"/>
            <a:chExt cx="261043" cy="348163"/>
          </a:xfrm>
        </p:grpSpPr>
        <p:sp>
          <p:nvSpPr>
            <p:cNvPr id="11804" name="Google Shape;11804;p59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59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59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59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59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9" name="Google Shape;11809;p59"/>
          <p:cNvGrpSpPr/>
          <p:nvPr/>
        </p:nvGrpSpPr>
        <p:grpSpPr>
          <a:xfrm>
            <a:off x="10711305" y="5762986"/>
            <a:ext cx="524367" cy="693285"/>
            <a:chOff x="5355653" y="2881493"/>
            <a:chExt cx="262184" cy="346643"/>
          </a:xfrm>
        </p:grpSpPr>
        <p:sp>
          <p:nvSpPr>
            <p:cNvPr id="11810" name="Google Shape;11810;p59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59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59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59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59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5" name="Google Shape;11815;p59"/>
          <p:cNvGrpSpPr/>
          <p:nvPr/>
        </p:nvGrpSpPr>
        <p:grpSpPr>
          <a:xfrm>
            <a:off x="16111922" y="5763683"/>
            <a:ext cx="520566" cy="691828"/>
            <a:chOff x="8055961" y="2881842"/>
            <a:chExt cx="260283" cy="345914"/>
          </a:xfrm>
        </p:grpSpPr>
        <p:sp>
          <p:nvSpPr>
            <p:cNvPr id="11816" name="Google Shape;11816;p59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59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59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59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59"/>
          <p:cNvGrpSpPr/>
          <p:nvPr/>
        </p:nvGrpSpPr>
        <p:grpSpPr>
          <a:xfrm>
            <a:off x="15218736" y="5787824"/>
            <a:ext cx="529626" cy="706211"/>
            <a:chOff x="7609368" y="2893912"/>
            <a:chExt cx="264813" cy="353105"/>
          </a:xfrm>
        </p:grpSpPr>
        <p:sp>
          <p:nvSpPr>
            <p:cNvPr id="11821" name="Google Shape;11821;p59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59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59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59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59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59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7" name="Google Shape;11827;p59"/>
          <p:cNvGrpSpPr/>
          <p:nvPr/>
        </p:nvGrpSpPr>
        <p:grpSpPr>
          <a:xfrm>
            <a:off x="12496917" y="5739543"/>
            <a:ext cx="541728" cy="721290"/>
            <a:chOff x="6248458" y="2869772"/>
            <a:chExt cx="270864" cy="360645"/>
          </a:xfrm>
        </p:grpSpPr>
        <p:sp>
          <p:nvSpPr>
            <p:cNvPr id="11828" name="Google Shape;11828;p59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59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59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59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59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3" name="Google Shape;11833;p59"/>
          <p:cNvGrpSpPr/>
          <p:nvPr/>
        </p:nvGrpSpPr>
        <p:grpSpPr>
          <a:xfrm>
            <a:off x="6151856" y="4891596"/>
            <a:ext cx="726486" cy="601350"/>
            <a:chOff x="3075928" y="2445798"/>
            <a:chExt cx="363243" cy="300675"/>
          </a:xfrm>
        </p:grpSpPr>
        <p:sp>
          <p:nvSpPr>
            <p:cNvPr id="11834" name="Google Shape;11834;p59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59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59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59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59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59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59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59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59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59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59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5" name="Google Shape;11845;p59"/>
          <p:cNvGrpSpPr/>
          <p:nvPr/>
        </p:nvGrpSpPr>
        <p:grpSpPr>
          <a:xfrm>
            <a:off x="5266210" y="4863718"/>
            <a:ext cx="726486" cy="657170"/>
            <a:chOff x="2633105" y="2431859"/>
            <a:chExt cx="363243" cy="328585"/>
          </a:xfrm>
        </p:grpSpPr>
        <p:sp>
          <p:nvSpPr>
            <p:cNvPr id="11846" name="Google Shape;11846;p59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59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59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59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59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59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59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59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4" name="Google Shape;11854;p59"/>
          <p:cNvGrpSpPr/>
          <p:nvPr/>
        </p:nvGrpSpPr>
        <p:grpSpPr>
          <a:xfrm>
            <a:off x="4378283" y="4842619"/>
            <a:ext cx="731808" cy="700128"/>
            <a:chOff x="2189142" y="2421310"/>
            <a:chExt cx="365904" cy="350064"/>
          </a:xfrm>
        </p:grpSpPr>
        <p:sp>
          <p:nvSpPr>
            <p:cNvPr id="11855" name="Google Shape;11855;p59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59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59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59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59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59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59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59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59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64" name="Google Shape;11864;p59"/>
          <p:cNvSpPr/>
          <p:nvPr/>
        </p:nvSpPr>
        <p:spPr>
          <a:xfrm>
            <a:off x="7037502" y="4830517"/>
            <a:ext cx="728006" cy="722811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65" name="Google Shape;11865;p59"/>
          <p:cNvGrpSpPr/>
          <p:nvPr/>
        </p:nvGrpSpPr>
        <p:grpSpPr>
          <a:xfrm>
            <a:off x="7923845" y="4972634"/>
            <a:ext cx="728830" cy="441873"/>
            <a:chOff x="3961923" y="2486317"/>
            <a:chExt cx="364415" cy="220936"/>
          </a:xfrm>
        </p:grpSpPr>
        <p:sp>
          <p:nvSpPr>
            <p:cNvPr id="11866" name="Google Shape;11866;p59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59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59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59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70" name="Google Shape;11870;p59"/>
          <p:cNvSpPr/>
          <p:nvPr/>
        </p:nvSpPr>
        <p:spPr>
          <a:xfrm>
            <a:off x="3495678" y="4828300"/>
            <a:ext cx="723508" cy="725028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71" name="Google Shape;11871;p59"/>
          <p:cNvGrpSpPr/>
          <p:nvPr/>
        </p:nvGrpSpPr>
        <p:grpSpPr>
          <a:xfrm>
            <a:off x="2607751" y="4838754"/>
            <a:ext cx="726549" cy="709252"/>
            <a:chOff x="1303876" y="2419377"/>
            <a:chExt cx="363275" cy="354626"/>
          </a:xfrm>
        </p:grpSpPr>
        <p:sp>
          <p:nvSpPr>
            <p:cNvPr id="11872" name="Google Shape;11872;p59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59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59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59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59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59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59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59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0" name="Google Shape;11880;p59"/>
          <p:cNvGrpSpPr/>
          <p:nvPr/>
        </p:nvGrpSpPr>
        <p:grpSpPr>
          <a:xfrm>
            <a:off x="1722105" y="4829820"/>
            <a:ext cx="724268" cy="727246"/>
            <a:chOff x="861053" y="2414910"/>
            <a:chExt cx="362134" cy="363623"/>
          </a:xfrm>
        </p:grpSpPr>
        <p:sp>
          <p:nvSpPr>
            <p:cNvPr id="11881" name="Google Shape;11881;p59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59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59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59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59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59"/>
          <p:cNvGrpSpPr/>
          <p:nvPr/>
        </p:nvGrpSpPr>
        <p:grpSpPr>
          <a:xfrm>
            <a:off x="15188576" y="4830517"/>
            <a:ext cx="559025" cy="711469"/>
            <a:chOff x="7594288" y="2415259"/>
            <a:chExt cx="279513" cy="355735"/>
          </a:xfrm>
        </p:grpSpPr>
        <p:sp>
          <p:nvSpPr>
            <p:cNvPr id="11887" name="Google Shape;11887;p59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59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59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59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59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59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3" name="Google Shape;11893;p59"/>
          <p:cNvGrpSpPr/>
          <p:nvPr/>
        </p:nvGrpSpPr>
        <p:grpSpPr>
          <a:xfrm>
            <a:off x="14291589" y="4831278"/>
            <a:ext cx="557568" cy="711469"/>
            <a:chOff x="7145794" y="2415639"/>
            <a:chExt cx="278784" cy="355735"/>
          </a:xfrm>
        </p:grpSpPr>
        <p:sp>
          <p:nvSpPr>
            <p:cNvPr id="11894" name="Google Shape;11894;p59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59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59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59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59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59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59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59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59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59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4" name="Google Shape;11904;p59"/>
          <p:cNvGrpSpPr/>
          <p:nvPr/>
        </p:nvGrpSpPr>
        <p:grpSpPr>
          <a:xfrm>
            <a:off x="13396882" y="4829060"/>
            <a:ext cx="555287" cy="715968"/>
            <a:chOff x="6698441" y="2414530"/>
            <a:chExt cx="277644" cy="357984"/>
          </a:xfrm>
        </p:grpSpPr>
        <p:sp>
          <p:nvSpPr>
            <p:cNvPr id="11905" name="Google Shape;11905;p59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59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59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59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59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59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1" name="Google Shape;11911;p59"/>
          <p:cNvGrpSpPr/>
          <p:nvPr/>
        </p:nvGrpSpPr>
        <p:grpSpPr>
          <a:xfrm>
            <a:off x="9795500" y="4831278"/>
            <a:ext cx="559025" cy="714511"/>
            <a:chOff x="4897750" y="2415639"/>
            <a:chExt cx="279513" cy="357255"/>
          </a:xfrm>
        </p:grpSpPr>
        <p:sp>
          <p:nvSpPr>
            <p:cNvPr id="11912" name="Google Shape;11912;p59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59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59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59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59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59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59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59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0" name="Google Shape;11920;p59"/>
          <p:cNvGrpSpPr/>
          <p:nvPr/>
        </p:nvGrpSpPr>
        <p:grpSpPr>
          <a:xfrm>
            <a:off x="11624133" y="4832038"/>
            <a:ext cx="529626" cy="706908"/>
            <a:chOff x="5812066" y="2416019"/>
            <a:chExt cx="264813" cy="353454"/>
          </a:xfrm>
        </p:grpSpPr>
        <p:sp>
          <p:nvSpPr>
            <p:cNvPr id="11921" name="Google Shape;11921;p59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59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59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59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59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59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59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8" name="Google Shape;11928;p59"/>
          <p:cNvGrpSpPr/>
          <p:nvPr/>
        </p:nvGrpSpPr>
        <p:grpSpPr>
          <a:xfrm>
            <a:off x="16109641" y="4832798"/>
            <a:ext cx="528866" cy="706908"/>
            <a:chOff x="8054820" y="2416399"/>
            <a:chExt cx="264433" cy="353454"/>
          </a:xfrm>
        </p:grpSpPr>
        <p:sp>
          <p:nvSpPr>
            <p:cNvPr id="11929" name="Google Shape;11929;p59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59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59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59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59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59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5" name="Google Shape;11935;p59"/>
          <p:cNvGrpSpPr/>
          <p:nvPr/>
        </p:nvGrpSpPr>
        <p:grpSpPr>
          <a:xfrm>
            <a:off x="10712826" y="4826779"/>
            <a:ext cx="542425" cy="722748"/>
            <a:chOff x="5356413" y="2413390"/>
            <a:chExt cx="271212" cy="361374"/>
          </a:xfrm>
        </p:grpSpPr>
        <p:sp>
          <p:nvSpPr>
            <p:cNvPr id="11936" name="Google Shape;11936;p59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59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59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59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59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1" name="Google Shape;11941;p59"/>
          <p:cNvGrpSpPr/>
          <p:nvPr/>
        </p:nvGrpSpPr>
        <p:grpSpPr>
          <a:xfrm>
            <a:off x="12510476" y="4824498"/>
            <a:ext cx="542488" cy="721987"/>
            <a:chOff x="6255238" y="2412249"/>
            <a:chExt cx="271244" cy="360994"/>
          </a:xfrm>
        </p:grpSpPr>
        <p:sp>
          <p:nvSpPr>
            <p:cNvPr id="11942" name="Google Shape;11942;p59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59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59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59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59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59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8" name="Google Shape;11948;p59"/>
          <p:cNvGrpSpPr/>
          <p:nvPr/>
        </p:nvGrpSpPr>
        <p:grpSpPr>
          <a:xfrm>
            <a:off x="4370743" y="3915599"/>
            <a:ext cx="733329" cy="733962"/>
            <a:chOff x="2185372" y="1957799"/>
            <a:chExt cx="366664" cy="366981"/>
          </a:xfrm>
        </p:grpSpPr>
        <p:sp>
          <p:nvSpPr>
            <p:cNvPr id="11949" name="Google Shape;11949;p59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59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59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59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59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59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59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59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7" name="Google Shape;11957;p59"/>
          <p:cNvGrpSpPr/>
          <p:nvPr/>
        </p:nvGrpSpPr>
        <p:grpSpPr>
          <a:xfrm>
            <a:off x="3474516" y="3976741"/>
            <a:ext cx="741629" cy="614719"/>
            <a:chOff x="1737258" y="1988371"/>
            <a:chExt cx="370814" cy="307359"/>
          </a:xfrm>
        </p:grpSpPr>
        <p:sp>
          <p:nvSpPr>
            <p:cNvPr id="11958" name="Google Shape;11958;p59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59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59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59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2" name="Google Shape;11962;p59"/>
          <p:cNvGrpSpPr/>
          <p:nvPr/>
        </p:nvGrpSpPr>
        <p:grpSpPr>
          <a:xfrm>
            <a:off x="1697965" y="3979022"/>
            <a:ext cx="738588" cy="608700"/>
            <a:chOff x="848983" y="1989511"/>
            <a:chExt cx="369294" cy="304350"/>
          </a:xfrm>
        </p:grpSpPr>
        <p:sp>
          <p:nvSpPr>
            <p:cNvPr id="11963" name="Google Shape;11963;p59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59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59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59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59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8" name="Google Shape;11968;p59"/>
          <p:cNvGrpSpPr/>
          <p:nvPr/>
        </p:nvGrpSpPr>
        <p:grpSpPr>
          <a:xfrm>
            <a:off x="6148055" y="3967554"/>
            <a:ext cx="761207" cy="627708"/>
            <a:chOff x="3074027" y="1983777"/>
            <a:chExt cx="380604" cy="313854"/>
          </a:xfrm>
        </p:grpSpPr>
        <p:sp>
          <p:nvSpPr>
            <p:cNvPr id="11969" name="Google Shape;11969;p59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59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59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59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59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4" name="Google Shape;11974;p59"/>
          <p:cNvGrpSpPr/>
          <p:nvPr/>
        </p:nvGrpSpPr>
        <p:grpSpPr>
          <a:xfrm>
            <a:off x="7045042" y="3951714"/>
            <a:ext cx="734026" cy="662556"/>
            <a:chOff x="3522521" y="1975857"/>
            <a:chExt cx="367013" cy="331278"/>
          </a:xfrm>
        </p:grpSpPr>
        <p:sp>
          <p:nvSpPr>
            <p:cNvPr id="11975" name="Google Shape;11975;p59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59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59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59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59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59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59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2" name="Google Shape;11982;p59"/>
          <p:cNvGrpSpPr/>
          <p:nvPr/>
        </p:nvGrpSpPr>
        <p:grpSpPr>
          <a:xfrm>
            <a:off x="5261648" y="3953932"/>
            <a:ext cx="736370" cy="660908"/>
            <a:chOff x="2630824" y="1976966"/>
            <a:chExt cx="368185" cy="330454"/>
          </a:xfrm>
        </p:grpSpPr>
        <p:sp>
          <p:nvSpPr>
            <p:cNvPr id="11983" name="Google Shape;11983;p59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59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59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59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59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59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59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59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1" name="Google Shape;11991;p59"/>
          <p:cNvGrpSpPr/>
          <p:nvPr/>
        </p:nvGrpSpPr>
        <p:grpSpPr>
          <a:xfrm>
            <a:off x="2587413" y="3932833"/>
            <a:ext cx="738588" cy="700888"/>
            <a:chOff x="1293706" y="1966416"/>
            <a:chExt cx="369294" cy="350444"/>
          </a:xfrm>
        </p:grpSpPr>
        <p:sp>
          <p:nvSpPr>
            <p:cNvPr id="11992" name="Google Shape;11992;p59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59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59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59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59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59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59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59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0" name="Google Shape;12000;p59"/>
          <p:cNvGrpSpPr/>
          <p:nvPr/>
        </p:nvGrpSpPr>
        <p:grpSpPr>
          <a:xfrm>
            <a:off x="7934426" y="3950954"/>
            <a:ext cx="736370" cy="663633"/>
            <a:chOff x="3967213" y="1975477"/>
            <a:chExt cx="368185" cy="331816"/>
          </a:xfrm>
        </p:grpSpPr>
        <p:sp>
          <p:nvSpPr>
            <p:cNvPr id="12001" name="Google Shape;12001;p59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59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59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4" name="Google Shape;12004;p59"/>
          <p:cNvGrpSpPr/>
          <p:nvPr/>
        </p:nvGrpSpPr>
        <p:grpSpPr>
          <a:xfrm>
            <a:off x="16095321" y="3938092"/>
            <a:ext cx="558265" cy="713750"/>
            <a:chOff x="8047661" y="1969046"/>
            <a:chExt cx="279132" cy="356875"/>
          </a:xfrm>
        </p:grpSpPr>
        <p:sp>
          <p:nvSpPr>
            <p:cNvPr id="12005" name="Google Shape;12005;p59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59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59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59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9" name="Google Shape;12009;p59"/>
          <p:cNvGrpSpPr/>
          <p:nvPr/>
        </p:nvGrpSpPr>
        <p:grpSpPr>
          <a:xfrm>
            <a:off x="15192314" y="3936318"/>
            <a:ext cx="559089" cy="716285"/>
            <a:chOff x="7596157" y="1968159"/>
            <a:chExt cx="279544" cy="358142"/>
          </a:xfrm>
        </p:grpSpPr>
        <p:sp>
          <p:nvSpPr>
            <p:cNvPr id="12010" name="Google Shape;12010;p59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59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59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59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59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59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6" name="Google Shape;12016;p59"/>
          <p:cNvGrpSpPr/>
          <p:nvPr/>
        </p:nvGrpSpPr>
        <p:grpSpPr>
          <a:xfrm>
            <a:off x="14294630" y="3938092"/>
            <a:ext cx="559025" cy="715271"/>
            <a:chOff x="7147315" y="1969046"/>
            <a:chExt cx="279513" cy="357636"/>
          </a:xfrm>
        </p:grpSpPr>
        <p:sp>
          <p:nvSpPr>
            <p:cNvPr id="12017" name="Google Shape;12017;p59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59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59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59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59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59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59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4" name="Google Shape;12024;p59"/>
          <p:cNvGrpSpPr/>
          <p:nvPr/>
        </p:nvGrpSpPr>
        <p:grpSpPr>
          <a:xfrm>
            <a:off x="13395362" y="3936634"/>
            <a:ext cx="560609" cy="718186"/>
            <a:chOff x="6697681" y="1968317"/>
            <a:chExt cx="280305" cy="359093"/>
          </a:xfrm>
        </p:grpSpPr>
        <p:sp>
          <p:nvSpPr>
            <p:cNvPr id="12025" name="Google Shape;12025;p59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59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59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59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59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59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59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2" name="Google Shape;12032;p59"/>
          <p:cNvGrpSpPr/>
          <p:nvPr/>
        </p:nvGrpSpPr>
        <p:grpSpPr>
          <a:xfrm>
            <a:off x="12497677" y="3935874"/>
            <a:ext cx="560546" cy="717489"/>
            <a:chOff x="6248839" y="1967937"/>
            <a:chExt cx="280273" cy="358744"/>
          </a:xfrm>
        </p:grpSpPr>
        <p:sp>
          <p:nvSpPr>
            <p:cNvPr id="12033" name="Google Shape;12033;p59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59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59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59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59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59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9" name="Google Shape;12039;p59"/>
          <p:cNvGrpSpPr/>
          <p:nvPr/>
        </p:nvGrpSpPr>
        <p:grpSpPr>
          <a:xfrm>
            <a:off x="11602970" y="3938092"/>
            <a:ext cx="558328" cy="715588"/>
            <a:chOff x="5801485" y="1969046"/>
            <a:chExt cx="279164" cy="357794"/>
          </a:xfrm>
        </p:grpSpPr>
        <p:sp>
          <p:nvSpPr>
            <p:cNvPr id="12040" name="Google Shape;12040;p59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59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59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59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59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59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59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59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59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59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59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59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59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3" name="Google Shape;12053;p59"/>
          <p:cNvGrpSpPr/>
          <p:nvPr/>
        </p:nvGrpSpPr>
        <p:grpSpPr>
          <a:xfrm>
            <a:off x="10705286" y="3938092"/>
            <a:ext cx="556808" cy="716728"/>
            <a:chOff x="5352643" y="1969046"/>
            <a:chExt cx="278404" cy="358364"/>
          </a:xfrm>
        </p:grpSpPr>
        <p:sp>
          <p:nvSpPr>
            <p:cNvPr id="12054" name="Google Shape;12054;p59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59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59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59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8" name="Google Shape;12058;p59"/>
          <p:cNvGrpSpPr/>
          <p:nvPr/>
        </p:nvGrpSpPr>
        <p:grpSpPr>
          <a:xfrm>
            <a:off x="9795500" y="3936634"/>
            <a:ext cx="558265" cy="716728"/>
            <a:chOff x="4897750" y="1968317"/>
            <a:chExt cx="279132" cy="358364"/>
          </a:xfrm>
        </p:grpSpPr>
        <p:sp>
          <p:nvSpPr>
            <p:cNvPr id="12059" name="Google Shape;12059;p59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59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59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59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59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59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59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59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59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59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59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59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59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72" name="Google Shape;12072;p59"/>
          <p:cNvSpPr/>
          <p:nvPr/>
        </p:nvSpPr>
        <p:spPr>
          <a:xfrm>
            <a:off x="1744725" y="3026088"/>
            <a:ext cx="650327" cy="695566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73" name="Google Shape;12073;p59"/>
          <p:cNvGrpSpPr/>
          <p:nvPr/>
        </p:nvGrpSpPr>
        <p:grpSpPr>
          <a:xfrm>
            <a:off x="3534898" y="3026088"/>
            <a:ext cx="648806" cy="695566"/>
            <a:chOff x="1767449" y="1513044"/>
            <a:chExt cx="324403" cy="347783"/>
          </a:xfrm>
        </p:grpSpPr>
        <p:sp>
          <p:nvSpPr>
            <p:cNvPr id="12074" name="Google Shape;12074;p59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59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59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59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59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59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59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59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59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3" name="Google Shape;12083;p59"/>
          <p:cNvGrpSpPr/>
          <p:nvPr/>
        </p:nvGrpSpPr>
        <p:grpSpPr>
          <a:xfrm>
            <a:off x="8014387" y="3025454"/>
            <a:ext cx="641267" cy="696200"/>
            <a:chOff x="4007193" y="1512727"/>
            <a:chExt cx="320633" cy="348100"/>
          </a:xfrm>
        </p:grpSpPr>
        <p:sp>
          <p:nvSpPr>
            <p:cNvPr id="12084" name="Google Shape;12084;p59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59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59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59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59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9" name="Google Shape;12089;p59"/>
          <p:cNvGrpSpPr/>
          <p:nvPr/>
        </p:nvGrpSpPr>
        <p:grpSpPr>
          <a:xfrm>
            <a:off x="7060850" y="3017494"/>
            <a:ext cx="736351" cy="689187"/>
            <a:chOff x="3530425" y="1508747"/>
            <a:chExt cx="368175" cy="344594"/>
          </a:xfrm>
        </p:grpSpPr>
        <p:sp>
          <p:nvSpPr>
            <p:cNvPr id="12090" name="Google Shape;12090;p59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59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59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59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4" name="Google Shape;12094;p59"/>
          <p:cNvGrpSpPr/>
          <p:nvPr/>
        </p:nvGrpSpPr>
        <p:grpSpPr>
          <a:xfrm>
            <a:off x="6255196" y="3026468"/>
            <a:ext cx="579427" cy="695186"/>
            <a:chOff x="3127598" y="1513234"/>
            <a:chExt cx="289714" cy="347593"/>
          </a:xfrm>
        </p:grpSpPr>
        <p:sp>
          <p:nvSpPr>
            <p:cNvPr id="12095" name="Google Shape;12095;p59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59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59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59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59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0" name="Google Shape;12100;p59"/>
          <p:cNvGrpSpPr/>
          <p:nvPr/>
        </p:nvGrpSpPr>
        <p:grpSpPr>
          <a:xfrm>
            <a:off x="5325769" y="3026088"/>
            <a:ext cx="645828" cy="697087"/>
            <a:chOff x="2662884" y="1513044"/>
            <a:chExt cx="322914" cy="348543"/>
          </a:xfrm>
        </p:grpSpPr>
        <p:sp>
          <p:nvSpPr>
            <p:cNvPr id="12101" name="Google Shape;12101;p59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59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59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59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59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59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59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59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59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59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1" name="Google Shape;12111;p59"/>
          <p:cNvGrpSpPr/>
          <p:nvPr/>
        </p:nvGrpSpPr>
        <p:grpSpPr>
          <a:xfrm>
            <a:off x="4465023" y="3025518"/>
            <a:ext cx="599069" cy="696136"/>
            <a:chOff x="2232511" y="1512759"/>
            <a:chExt cx="299534" cy="348068"/>
          </a:xfrm>
        </p:grpSpPr>
        <p:sp>
          <p:nvSpPr>
            <p:cNvPr id="12112" name="Google Shape;12112;p59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59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59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59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59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59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59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59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59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59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59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3" name="Google Shape;12123;p59"/>
          <p:cNvGrpSpPr/>
          <p:nvPr/>
        </p:nvGrpSpPr>
        <p:grpSpPr>
          <a:xfrm>
            <a:off x="2662811" y="3026722"/>
            <a:ext cx="603567" cy="697213"/>
            <a:chOff x="1331406" y="1513361"/>
            <a:chExt cx="301784" cy="348607"/>
          </a:xfrm>
        </p:grpSpPr>
        <p:sp>
          <p:nvSpPr>
            <p:cNvPr id="12124" name="Google Shape;12124;p59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59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59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59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59"/>
          <p:cNvGrpSpPr/>
          <p:nvPr/>
        </p:nvGrpSpPr>
        <p:grpSpPr>
          <a:xfrm>
            <a:off x="14288547" y="3000427"/>
            <a:ext cx="564348" cy="711469"/>
            <a:chOff x="7144274" y="1500214"/>
            <a:chExt cx="282174" cy="355735"/>
          </a:xfrm>
        </p:grpSpPr>
        <p:sp>
          <p:nvSpPr>
            <p:cNvPr id="12129" name="Google Shape;12129;p59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59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59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59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59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59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5" name="Google Shape;12135;p59"/>
          <p:cNvGrpSpPr/>
          <p:nvPr/>
        </p:nvGrpSpPr>
        <p:grpSpPr>
          <a:xfrm>
            <a:off x="13370524" y="3000427"/>
            <a:ext cx="579364" cy="709188"/>
            <a:chOff x="6685262" y="1500214"/>
            <a:chExt cx="289682" cy="354594"/>
          </a:xfrm>
        </p:grpSpPr>
        <p:sp>
          <p:nvSpPr>
            <p:cNvPr id="12136" name="Google Shape;12136;p59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59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59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59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0" name="Google Shape;12140;p59"/>
          <p:cNvGrpSpPr/>
          <p:nvPr/>
        </p:nvGrpSpPr>
        <p:grpSpPr>
          <a:xfrm>
            <a:off x="12401877" y="3001187"/>
            <a:ext cx="644308" cy="710709"/>
            <a:chOff x="6200938" y="1500594"/>
            <a:chExt cx="322154" cy="355355"/>
          </a:xfrm>
        </p:grpSpPr>
        <p:sp>
          <p:nvSpPr>
            <p:cNvPr id="12141" name="Google Shape;12141;p59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59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59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59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59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6" name="Google Shape;12146;p59"/>
          <p:cNvGrpSpPr/>
          <p:nvPr/>
        </p:nvGrpSpPr>
        <p:grpSpPr>
          <a:xfrm>
            <a:off x="10579263" y="3000427"/>
            <a:ext cx="664710" cy="709949"/>
            <a:chOff x="5289631" y="1500214"/>
            <a:chExt cx="332355" cy="354974"/>
          </a:xfrm>
        </p:grpSpPr>
        <p:sp>
          <p:nvSpPr>
            <p:cNvPr id="12147" name="Google Shape;12147;p59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59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59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59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59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59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3" name="Google Shape;12153;p59"/>
          <p:cNvGrpSpPr/>
          <p:nvPr/>
        </p:nvGrpSpPr>
        <p:grpSpPr>
          <a:xfrm>
            <a:off x="11496589" y="2999667"/>
            <a:ext cx="646589" cy="712230"/>
            <a:chOff x="5748295" y="1499833"/>
            <a:chExt cx="323294" cy="356115"/>
          </a:xfrm>
        </p:grpSpPr>
        <p:sp>
          <p:nvSpPr>
            <p:cNvPr id="12154" name="Google Shape;12154;p59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59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59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59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59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59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59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1" name="Google Shape;12161;p59"/>
          <p:cNvGrpSpPr/>
          <p:nvPr/>
        </p:nvGrpSpPr>
        <p:grpSpPr>
          <a:xfrm>
            <a:off x="16095321" y="3002074"/>
            <a:ext cx="556808" cy="710519"/>
            <a:chOff x="8047661" y="1501037"/>
            <a:chExt cx="278404" cy="355260"/>
          </a:xfrm>
        </p:grpSpPr>
        <p:sp>
          <p:nvSpPr>
            <p:cNvPr id="12162" name="Google Shape;12162;p59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59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59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59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6" name="Google Shape;12166;p59"/>
          <p:cNvGrpSpPr/>
          <p:nvPr/>
        </p:nvGrpSpPr>
        <p:grpSpPr>
          <a:xfrm>
            <a:off x="9806778" y="3000427"/>
            <a:ext cx="535709" cy="711469"/>
            <a:chOff x="4903389" y="1500214"/>
            <a:chExt cx="267854" cy="355735"/>
          </a:xfrm>
        </p:grpSpPr>
        <p:sp>
          <p:nvSpPr>
            <p:cNvPr id="12167" name="Google Shape;12167;p59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59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59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59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59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2" name="Google Shape;12172;p59"/>
          <p:cNvGrpSpPr/>
          <p:nvPr/>
        </p:nvGrpSpPr>
        <p:grpSpPr>
          <a:xfrm>
            <a:off x="15227036" y="3002708"/>
            <a:ext cx="528866" cy="706147"/>
            <a:chOff x="7613518" y="1501354"/>
            <a:chExt cx="264433" cy="353074"/>
          </a:xfrm>
        </p:grpSpPr>
        <p:sp>
          <p:nvSpPr>
            <p:cNvPr id="12173" name="Google Shape;12173;p59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59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59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59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59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59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82" name="Shape 1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3" name="Google Shape;12183;p60"/>
          <p:cNvSpPr txBox="1"/>
          <p:nvPr>
            <p:ph idx="4294967295" type="title"/>
          </p:nvPr>
        </p:nvSpPr>
        <p:spPr>
          <a:xfrm>
            <a:off x="1699350" y="188760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4" name="Google Shape;12184;p60"/>
          <p:cNvSpPr txBox="1"/>
          <p:nvPr>
            <p:ph idx="4294967295" type="title"/>
          </p:nvPr>
        </p:nvSpPr>
        <p:spPr>
          <a:xfrm>
            <a:off x="9716800" y="1887600"/>
            <a:ext cx="69642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85" name="Google Shape;12185;p60"/>
          <p:cNvGrpSpPr/>
          <p:nvPr/>
        </p:nvGrpSpPr>
        <p:grpSpPr>
          <a:xfrm>
            <a:off x="3514170" y="3001350"/>
            <a:ext cx="742138" cy="718793"/>
            <a:chOff x="1757085" y="1500675"/>
            <a:chExt cx="371069" cy="359396"/>
          </a:xfrm>
        </p:grpSpPr>
        <p:sp>
          <p:nvSpPr>
            <p:cNvPr id="12186" name="Google Shape;12186;p60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0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0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0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60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6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0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60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60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0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60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6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0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6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6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0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60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60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0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0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0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0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0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0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5" name="Google Shape;12215;p60"/>
          <p:cNvGrpSpPr/>
          <p:nvPr/>
        </p:nvGrpSpPr>
        <p:grpSpPr>
          <a:xfrm>
            <a:off x="5548418" y="3909382"/>
            <a:ext cx="233385" cy="748372"/>
            <a:chOff x="2774209" y="1954691"/>
            <a:chExt cx="116693" cy="374186"/>
          </a:xfrm>
        </p:grpSpPr>
        <p:sp>
          <p:nvSpPr>
            <p:cNvPr id="12216" name="Google Shape;12216;p60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0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8" name="Google Shape;12218;p60"/>
          <p:cNvGrpSpPr/>
          <p:nvPr/>
        </p:nvGrpSpPr>
        <p:grpSpPr>
          <a:xfrm>
            <a:off x="8034869" y="2999823"/>
            <a:ext cx="630184" cy="718793"/>
            <a:chOff x="4017435" y="1499912"/>
            <a:chExt cx="315092" cy="359397"/>
          </a:xfrm>
        </p:grpSpPr>
        <p:sp>
          <p:nvSpPr>
            <p:cNvPr id="12219" name="Google Shape;12219;p60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60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1" name="Google Shape;12221;p60"/>
          <p:cNvGrpSpPr/>
          <p:nvPr/>
        </p:nvGrpSpPr>
        <p:grpSpPr>
          <a:xfrm>
            <a:off x="7927305" y="3999518"/>
            <a:ext cx="748308" cy="568101"/>
            <a:chOff x="3963652" y="1999759"/>
            <a:chExt cx="374154" cy="284050"/>
          </a:xfrm>
        </p:grpSpPr>
        <p:sp>
          <p:nvSpPr>
            <p:cNvPr id="12222" name="Google Shape;12222;p60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60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60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5" name="Google Shape;12225;p60"/>
          <p:cNvGrpSpPr/>
          <p:nvPr/>
        </p:nvGrpSpPr>
        <p:grpSpPr>
          <a:xfrm>
            <a:off x="3555072" y="4029733"/>
            <a:ext cx="752888" cy="507544"/>
            <a:chOff x="1777536" y="2014866"/>
            <a:chExt cx="376444" cy="253772"/>
          </a:xfrm>
        </p:grpSpPr>
        <p:sp>
          <p:nvSpPr>
            <p:cNvPr id="12226" name="Google Shape;12226;p60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0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0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0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0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1" name="Google Shape;12231;p60"/>
          <p:cNvGrpSpPr/>
          <p:nvPr/>
        </p:nvGrpSpPr>
        <p:grpSpPr>
          <a:xfrm>
            <a:off x="2619750" y="4114652"/>
            <a:ext cx="748308" cy="339359"/>
            <a:chOff x="1309875" y="2057326"/>
            <a:chExt cx="374154" cy="169680"/>
          </a:xfrm>
        </p:grpSpPr>
        <p:sp>
          <p:nvSpPr>
            <p:cNvPr id="12232" name="Google Shape;12232;p6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6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0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60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6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0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0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0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0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43" name="Google Shape;12243;p60"/>
          <p:cNvSpPr/>
          <p:nvPr/>
        </p:nvSpPr>
        <p:spPr>
          <a:xfrm>
            <a:off x="1724567" y="4152500"/>
            <a:ext cx="749071" cy="260610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44" name="Google Shape;12244;p60"/>
          <p:cNvGrpSpPr/>
          <p:nvPr/>
        </p:nvGrpSpPr>
        <p:grpSpPr>
          <a:xfrm>
            <a:off x="4694899" y="3909128"/>
            <a:ext cx="227279" cy="746336"/>
            <a:chOff x="2347450" y="1954564"/>
            <a:chExt cx="113639" cy="373168"/>
          </a:xfrm>
        </p:grpSpPr>
        <p:sp>
          <p:nvSpPr>
            <p:cNvPr id="12245" name="Google Shape;12245;p60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0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47" name="Google Shape;12247;p60"/>
          <p:cNvSpPr/>
          <p:nvPr/>
        </p:nvSpPr>
        <p:spPr>
          <a:xfrm>
            <a:off x="1723040" y="3173669"/>
            <a:ext cx="720320" cy="369256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48" name="Google Shape;12248;p60"/>
          <p:cNvGrpSpPr/>
          <p:nvPr/>
        </p:nvGrpSpPr>
        <p:grpSpPr>
          <a:xfrm>
            <a:off x="6220203" y="2999759"/>
            <a:ext cx="661226" cy="716757"/>
            <a:chOff x="3110102" y="1499880"/>
            <a:chExt cx="330613" cy="358379"/>
          </a:xfrm>
        </p:grpSpPr>
        <p:sp>
          <p:nvSpPr>
            <p:cNvPr id="12249" name="Google Shape;12249;p60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0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0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0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0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0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0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56" name="Google Shape;12256;p60"/>
          <p:cNvSpPr/>
          <p:nvPr/>
        </p:nvSpPr>
        <p:spPr>
          <a:xfrm>
            <a:off x="6393668" y="3908428"/>
            <a:ext cx="237074" cy="747036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57" name="Google Shape;12257;p60"/>
          <p:cNvGrpSpPr/>
          <p:nvPr/>
        </p:nvGrpSpPr>
        <p:grpSpPr>
          <a:xfrm>
            <a:off x="6971150" y="3999518"/>
            <a:ext cx="747545" cy="568101"/>
            <a:chOff x="3531200" y="1999759"/>
            <a:chExt cx="373772" cy="284050"/>
          </a:xfrm>
        </p:grpSpPr>
        <p:sp>
          <p:nvSpPr>
            <p:cNvPr id="12258" name="Google Shape;12258;p60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0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0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0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2" name="Google Shape;12262;p60"/>
          <p:cNvGrpSpPr/>
          <p:nvPr/>
        </p:nvGrpSpPr>
        <p:grpSpPr>
          <a:xfrm>
            <a:off x="5334116" y="3000586"/>
            <a:ext cx="660463" cy="718030"/>
            <a:chOff x="2667058" y="1500293"/>
            <a:chExt cx="330231" cy="359015"/>
          </a:xfrm>
        </p:grpSpPr>
        <p:sp>
          <p:nvSpPr>
            <p:cNvPr id="12263" name="Google Shape;12263;p60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60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0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0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0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0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0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0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6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6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0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60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60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0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0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60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1" name="Google Shape;12281;p60"/>
          <p:cNvGrpSpPr/>
          <p:nvPr/>
        </p:nvGrpSpPr>
        <p:grpSpPr>
          <a:xfrm>
            <a:off x="7135106" y="2999823"/>
            <a:ext cx="640044" cy="719556"/>
            <a:chOff x="3567553" y="1499912"/>
            <a:chExt cx="320022" cy="359778"/>
          </a:xfrm>
        </p:grpSpPr>
        <p:sp>
          <p:nvSpPr>
            <p:cNvPr id="12282" name="Google Shape;12282;p60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0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0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0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60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60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8" name="Google Shape;12288;p60"/>
          <p:cNvGrpSpPr/>
          <p:nvPr/>
        </p:nvGrpSpPr>
        <p:grpSpPr>
          <a:xfrm>
            <a:off x="2619750" y="2999823"/>
            <a:ext cx="718030" cy="717266"/>
            <a:chOff x="1309875" y="1499912"/>
            <a:chExt cx="359015" cy="358633"/>
          </a:xfrm>
        </p:grpSpPr>
        <p:sp>
          <p:nvSpPr>
            <p:cNvPr id="12289" name="Google Shape;12289;p60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60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60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0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60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60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0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0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0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8" name="Google Shape;12298;p60"/>
          <p:cNvGrpSpPr/>
          <p:nvPr/>
        </p:nvGrpSpPr>
        <p:grpSpPr>
          <a:xfrm>
            <a:off x="4438933" y="3000586"/>
            <a:ext cx="661226" cy="718030"/>
            <a:chOff x="2219466" y="1500293"/>
            <a:chExt cx="330613" cy="359015"/>
          </a:xfrm>
        </p:grpSpPr>
        <p:sp>
          <p:nvSpPr>
            <p:cNvPr id="12299" name="Google Shape;12299;p60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0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0"/>
          <p:cNvGrpSpPr/>
          <p:nvPr/>
        </p:nvGrpSpPr>
        <p:grpSpPr>
          <a:xfrm>
            <a:off x="10687088" y="3018715"/>
            <a:ext cx="489352" cy="702191"/>
            <a:chOff x="5343544" y="1509358"/>
            <a:chExt cx="244676" cy="351095"/>
          </a:xfrm>
        </p:grpSpPr>
        <p:sp>
          <p:nvSpPr>
            <p:cNvPr id="12302" name="Google Shape;12302;p60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0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0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5" name="Google Shape;12305;p60"/>
          <p:cNvGrpSpPr/>
          <p:nvPr/>
        </p:nvGrpSpPr>
        <p:grpSpPr>
          <a:xfrm>
            <a:off x="9764680" y="3018715"/>
            <a:ext cx="492341" cy="702191"/>
            <a:chOff x="4882340" y="1509358"/>
            <a:chExt cx="246171" cy="351095"/>
          </a:xfrm>
        </p:grpSpPr>
        <p:sp>
          <p:nvSpPr>
            <p:cNvPr id="12306" name="Google Shape;12306;p60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60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0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0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0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1" name="Google Shape;12311;p60"/>
          <p:cNvGrpSpPr/>
          <p:nvPr/>
        </p:nvGrpSpPr>
        <p:grpSpPr>
          <a:xfrm>
            <a:off x="12546409" y="3018016"/>
            <a:ext cx="472686" cy="702891"/>
            <a:chOff x="6273204" y="1509008"/>
            <a:chExt cx="236343" cy="351445"/>
          </a:xfrm>
        </p:grpSpPr>
        <p:sp>
          <p:nvSpPr>
            <p:cNvPr id="12312" name="Google Shape;12312;p60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0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14" name="Google Shape;12314;p60"/>
          <p:cNvSpPr/>
          <p:nvPr/>
        </p:nvSpPr>
        <p:spPr>
          <a:xfrm>
            <a:off x="11619420" y="3019479"/>
            <a:ext cx="487825" cy="702890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15" name="Google Shape;12315;p60"/>
          <p:cNvGrpSpPr/>
          <p:nvPr/>
        </p:nvGrpSpPr>
        <p:grpSpPr>
          <a:xfrm>
            <a:off x="14439061" y="3016489"/>
            <a:ext cx="383250" cy="704417"/>
            <a:chOff x="7219530" y="1508244"/>
            <a:chExt cx="191625" cy="352209"/>
          </a:xfrm>
        </p:grpSpPr>
        <p:sp>
          <p:nvSpPr>
            <p:cNvPr id="12316" name="Google Shape;12316;p60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60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8" name="Google Shape;12318;p60"/>
          <p:cNvGrpSpPr/>
          <p:nvPr/>
        </p:nvGrpSpPr>
        <p:grpSpPr>
          <a:xfrm>
            <a:off x="15398618" y="3017252"/>
            <a:ext cx="309844" cy="703654"/>
            <a:chOff x="7699309" y="1508626"/>
            <a:chExt cx="154922" cy="351827"/>
          </a:xfrm>
        </p:grpSpPr>
        <p:sp>
          <p:nvSpPr>
            <p:cNvPr id="12319" name="Google Shape;12319;p60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0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60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60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60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0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0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6" name="Google Shape;12326;p60"/>
          <p:cNvGrpSpPr/>
          <p:nvPr/>
        </p:nvGrpSpPr>
        <p:grpSpPr>
          <a:xfrm>
            <a:off x="16323380" y="3018016"/>
            <a:ext cx="306791" cy="702127"/>
            <a:chOff x="8161690" y="1509008"/>
            <a:chExt cx="153396" cy="351064"/>
          </a:xfrm>
        </p:grpSpPr>
        <p:sp>
          <p:nvSpPr>
            <p:cNvPr id="12327" name="Google Shape;12327;p60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0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60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60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1" name="Google Shape;12331;p60"/>
          <p:cNvGrpSpPr/>
          <p:nvPr/>
        </p:nvGrpSpPr>
        <p:grpSpPr>
          <a:xfrm>
            <a:off x="13493880" y="3017761"/>
            <a:ext cx="426441" cy="704608"/>
            <a:chOff x="6746940" y="1508881"/>
            <a:chExt cx="213221" cy="352304"/>
          </a:xfrm>
        </p:grpSpPr>
        <p:sp>
          <p:nvSpPr>
            <p:cNvPr id="12332" name="Google Shape;12332;p60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0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0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0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6" name="Google Shape;12336;p60"/>
          <p:cNvGrpSpPr/>
          <p:nvPr/>
        </p:nvGrpSpPr>
        <p:grpSpPr>
          <a:xfrm>
            <a:off x="11540671" y="4015230"/>
            <a:ext cx="701364" cy="584194"/>
            <a:chOff x="5770336" y="2007615"/>
            <a:chExt cx="350682" cy="292097"/>
          </a:xfrm>
        </p:grpSpPr>
        <p:sp>
          <p:nvSpPr>
            <p:cNvPr id="12337" name="Google Shape;12337;p60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60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0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60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1" name="Google Shape;12341;p60"/>
          <p:cNvGrpSpPr/>
          <p:nvPr/>
        </p:nvGrpSpPr>
        <p:grpSpPr>
          <a:xfrm>
            <a:off x="10653757" y="3960716"/>
            <a:ext cx="700664" cy="692458"/>
            <a:chOff x="5326878" y="1980358"/>
            <a:chExt cx="350332" cy="346229"/>
          </a:xfrm>
        </p:grpSpPr>
        <p:sp>
          <p:nvSpPr>
            <p:cNvPr id="12342" name="Google Shape;12342;p60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0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0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0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6" name="Google Shape;12346;p60"/>
          <p:cNvSpPr/>
          <p:nvPr/>
        </p:nvSpPr>
        <p:spPr>
          <a:xfrm>
            <a:off x="15985547" y="3955563"/>
            <a:ext cx="661290" cy="699901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47" name="Google Shape;12347;p60"/>
          <p:cNvGrpSpPr/>
          <p:nvPr/>
        </p:nvGrpSpPr>
        <p:grpSpPr>
          <a:xfrm>
            <a:off x="9767670" y="3985142"/>
            <a:ext cx="700601" cy="646087"/>
            <a:chOff x="4883835" y="1992571"/>
            <a:chExt cx="350300" cy="323043"/>
          </a:xfrm>
        </p:grpSpPr>
        <p:sp>
          <p:nvSpPr>
            <p:cNvPr id="12348" name="Google Shape;12348;p60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60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60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60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0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60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4" name="Google Shape;12354;p60"/>
          <p:cNvGrpSpPr/>
          <p:nvPr/>
        </p:nvGrpSpPr>
        <p:grpSpPr>
          <a:xfrm>
            <a:off x="15097933" y="3957853"/>
            <a:ext cx="666569" cy="699901"/>
            <a:chOff x="7548967" y="1978927"/>
            <a:chExt cx="333285" cy="349950"/>
          </a:xfrm>
        </p:grpSpPr>
        <p:sp>
          <p:nvSpPr>
            <p:cNvPr id="12355" name="Google Shape;12355;p60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0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0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60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60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0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0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0"/>
          <p:cNvGrpSpPr/>
          <p:nvPr/>
        </p:nvGrpSpPr>
        <p:grpSpPr>
          <a:xfrm>
            <a:off x="12428285" y="3957853"/>
            <a:ext cx="693031" cy="700601"/>
            <a:chOff x="6214142" y="1978927"/>
            <a:chExt cx="346515" cy="350300"/>
          </a:xfrm>
        </p:grpSpPr>
        <p:sp>
          <p:nvSpPr>
            <p:cNvPr id="12363" name="Google Shape;12363;p60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0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60"/>
          <p:cNvGrpSpPr/>
          <p:nvPr/>
        </p:nvGrpSpPr>
        <p:grpSpPr>
          <a:xfrm>
            <a:off x="14211846" y="3957090"/>
            <a:ext cx="666569" cy="701364"/>
            <a:chOff x="7105923" y="1978545"/>
            <a:chExt cx="333285" cy="350682"/>
          </a:xfrm>
        </p:grpSpPr>
        <p:sp>
          <p:nvSpPr>
            <p:cNvPr id="12366" name="Google Shape;12366;p60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0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0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0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0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0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0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73" name="Google Shape;12373;p60"/>
          <p:cNvSpPr/>
          <p:nvPr/>
        </p:nvSpPr>
        <p:spPr>
          <a:xfrm>
            <a:off x="13317426" y="3957090"/>
            <a:ext cx="684698" cy="700664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4" name="Google Shape;12374;p60"/>
          <p:cNvSpPr/>
          <p:nvPr/>
        </p:nvSpPr>
        <p:spPr>
          <a:xfrm>
            <a:off x="8209797" y="4844513"/>
            <a:ext cx="183324" cy="70308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75" name="Google Shape;12375;p60"/>
          <p:cNvGrpSpPr/>
          <p:nvPr/>
        </p:nvGrpSpPr>
        <p:grpSpPr>
          <a:xfrm>
            <a:off x="7232811" y="4844704"/>
            <a:ext cx="406786" cy="703654"/>
            <a:chOff x="3616406" y="2422352"/>
            <a:chExt cx="203393" cy="351827"/>
          </a:xfrm>
        </p:grpSpPr>
        <p:sp>
          <p:nvSpPr>
            <p:cNvPr id="12376" name="Google Shape;12376;p60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60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8" name="Google Shape;12378;p60"/>
          <p:cNvGrpSpPr/>
          <p:nvPr/>
        </p:nvGrpSpPr>
        <p:grpSpPr>
          <a:xfrm>
            <a:off x="1756375" y="4843941"/>
            <a:ext cx="545392" cy="703654"/>
            <a:chOff x="913012" y="2421970"/>
            <a:chExt cx="272696" cy="351827"/>
          </a:xfrm>
        </p:grpSpPr>
        <p:sp>
          <p:nvSpPr>
            <p:cNvPr id="12379" name="Google Shape;12379;p60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0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0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0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3" name="Google Shape;12383;p60"/>
          <p:cNvGrpSpPr/>
          <p:nvPr/>
        </p:nvGrpSpPr>
        <p:grpSpPr>
          <a:xfrm>
            <a:off x="4549487" y="4844704"/>
            <a:ext cx="511297" cy="702890"/>
            <a:chOff x="2274743" y="2422352"/>
            <a:chExt cx="255649" cy="351445"/>
          </a:xfrm>
        </p:grpSpPr>
        <p:sp>
          <p:nvSpPr>
            <p:cNvPr id="12384" name="Google Shape;12384;p60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0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0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7" name="Google Shape;12387;p60"/>
          <p:cNvGrpSpPr/>
          <p:nvPr/>
        </p:nvGrpSpPr>
        <p:grpSpPr>
          <a:xfrm>
            <a:off x="5417445" y="4842478"/>
            <a:ext cx="493105" cy="705117"/>
            <a:chOff x="2708723" y="2421239"/>
            <a:chExt cx="246552" cy="352558"/>
          </a:xfrm>
        </p:grpSpPr>
        <p:sp>
          <p:nvSpPr>
            <p:cNvPr id="12388" name="Google Shape;12388;p60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0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0" name="Google Shape;12390;p60"/>
          <p:cNvGrpSpPr/>
          <p:nvPr/>
        </p:nvGrpSpPr>
        <p:grpSpPr>
          <a:xfrm>
            <a:off x="3670969" y="4844704"/>
            <a:ext cx="518867" cy="701427"/>
            <a:chOff x="1835485" y="2422352"/>
            <a:chExt cx="259433" cy="350714"/>
          </a:xfrm>
        </p:grpSpPr>
        <p:sp>
          <p:nvSpPr>
            <p:cNvPr id="12391" name="Google Shape;12391;p60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60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60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0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60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60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0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8" name="Google Shape;12398;p60"/>
          <p:cNvGrpSpPr/>
          <p:nvPr/>
        </p:nvGrpSpPr>
        <p:grpSpPr>
          <a:xfrm>
            <a:off x="6300479" y="4844704"/>
            <a:ext cx="424978" cy="702890"/>
            <a:chOff x="3150240" y="2422352"/>
            <a:chExt cx="212489" cy="351445"/>
          </a:xfrm>
        </p:grpSpPr>
        <p:sp>
          <p:nvSpPr>
            <p:cNvPr id="12399" name="Google Shape;12399;p60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60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1" name="Google Shape;12401;p60"/>
          <p:cNvGrpSpPr/>
          <p:nvPr/>
        </p:nvGrpSpPr>
        <p:grpSpPr>
          <a:xfrm>
            <a:off x="2734121" y="4844259"/>
            <a:ext cx="538522" cy="704099"/>
            <a:chOff x="1367060" y="2422129"/>
            <a:chExt cx="269261" cy="352050"/>
          </a:xfrm>
        </p:grpSpPr>
        <p:sp>
          <p:nvSpPr>
            <p:cNvPr id="12402" name="Google Shape;12402;p60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0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0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0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0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60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60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0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0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0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0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0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60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60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16" name="Google Shape;12416;p60"/>
          <p:cNvSpPr/>
          <p:nvPr/>
        </p:nvSpPr>
        <p:spPr>
          <a:xfrm>
            <a:off x="14151989" y="4851828"/>
            <a:ext cx="706707" cy="702636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17" name="Google Shape;12417;p60"/>
          <p:cNvGrpSpPr/>
          <p:nvPr/>
        </p:nvGrpSpPr>
        <p:grpSpPr>
          <a:xfrm>
            <a:off x="9765380" y="4850810"/>
            <a:ext cx="549145" cy="701364"/>
            <a:chOff x="4882690" y="2425405"/>
            <a:chExt cx="274573" cy="350682"/>
          </a:xfrm>
        </p:grpSpPr>
        <p:sp>
          <p:nvSpPr>
            <p:cNvPr id="12418" name="Google Shape;12418;p60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0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0" name="Google Shape;12420;p60"/>
          <p:cNvGrpSpPr/>
          <p:nvPr/>
        </p:nvGrpSpPr>
        <p:grpSpPr>
          <a:xfrm>
            <a:off x="13255279" y="4887768"/>
            <a:ext cx="711987" cy="626495"/>
            <a:chOff x="6627639" y="2443884"/>
            <a:chExt cx="355993" cy="313247"/>
          </a:xfrm>
        </p:grpSpPr>
        <p:sp>
          <p:nvSpPr>
            <p:cNvPr id="12421" name="Google Shape;12421;p60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0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0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4" name="Google Shape;12424;p60"/>
          <p:cNvGrpSpPr/>
          <p:nvPr/>
        </p:nvGrpSpPr>
        <p:grpSpPr>
          <a:xfrm>
            <a:off x="12366901" y="4924280"/>
            <a:ext cx="702890" cy="555951"/>
            <a:chOff x="6183451" y="2462140"/>
            <a:chExt cx="351445" cy="277976"/>
          </a:xfrm>
        </p:grpSpPr>
        <p:sp>
          <p:nvSpPr>
            <p:cNvPr id="12425" name="Google Shape;12425;p60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0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0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0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0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0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0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60"/>
          <p:cNvGrpSpPr/>
          <p:nvPr/>
        </p:nvGrpSpPr>
        <p:grpSpPr>
          <a:xfrm>
            <a:off x="11470954" y="4859716"/>
            <a:ext cx="706707" cy="682599"/>
            <a:chOff x="5735477" y="2429858"/>
            <a:chExt cx="353354" cy="341299"/>
          </a:xfrm>
        </p:grpSpPr>
        <p:sp>
          <p:nvSpPr>
            <p:cNvPr id="12433" name="Google Shape;12433;p60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0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0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0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0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0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9" name="Google Shape;12439;p60"/>
          <p:cNvGrpSpPr/>
          <p:nvPr/>
        </p:nvGrpSpPr>
        <p:grpSpPr>
          <a:xfrm>
            <a:off x="10487469" y="4893945"/>
            <a:ext cx="810511" cy="550998"/>
            <a:chOff x="5283337" y="2478774"/>
            <a:chExt cx="358633" cy="243913"/>
          </a:xfrm>
        </p:grpSpPr>
        <p:sp>
          <p:nvSpPr>
            <p:cNvPr id="12440" name="Google Shape;12440;p60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0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60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60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0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0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0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0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60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60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0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0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0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0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60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60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0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7" name="Google Shape;12457;p60"/>
          <p:cNvGrpSpPr/>
          <p:nvPr/>
        </p:nvGrpSpPr>
        <p:grpSpPr>
          <a:xfrm>
            <a:off x="15929507" y="4941646"/>
            <a:ext cx="724136" cy="517340"/>
            <a:chOff x="7964753" y="2470823"/>
            <a:chExt cx="362068" cy="258670"/>
          </a:xfrm>
        </p:grpSpPr>
        <p:sp>
          <p:nvSpPr>
            <p:cNvPr id="12458" name="Google Shape;12458;p60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0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0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0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0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0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0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60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60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7" name="Google Shape;12467;p60"/>
          <p:cNvGrpSpPr/>
          <p:nvPr/>
        </p:nvGrpSpPr>
        <p:grpSpPr>
          <a:xfrm>
            <a:off x="15048699" y="4912894"/>
            <a:ext cx="700664" cy="577897"/>
            <a:chOff x="7524349" y="2456447"/>
            <a:chExt cx="350332" cy="288948"/>
          </a:xfrm>
        </p:grpSpPr>
        <p:sp>
          <p:nvSpPr>
            <p:cNvPr id="12468" name="Google Shape;12468;p60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60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0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60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60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3" name="Google Shape;12473;p60"/>
          <p:cNvGrpSpPr/>
          <p:nvPr/>
        </p:nvGrpSpPr>
        <p:grpSpPr>
          <a:xfrm>
            <a:off x="7945497" y="5788422"/>
            <a:ext cx="710460" cy="713450"/>
            <a:chOff x="3972749" y="2894211"/>
            <a:chExt cx="355230" cy="356725"/>
          </a:xfrm>
        </p:grpSpPr>
        <p:sp>
          <p:nvSpPr>
            <p:cNvPr id="12474" name="Google Shape;12474;p60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0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0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0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0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9" name="Google Shape;12479;p60"/>
          <p:cNvGrpSpPr/>
          <p:nvPr/>
        </p:nvGrpSpPr>
        <p:grpSpPr>
          <a:xfrm>
            <a:off x="7055594" y="5837592"/>
            <a:ext cx="711987" cy="615808"/>
            <a:chOff x="3527797" y="2918796"/>
            <a:chExt cx="355993" cy="307904"/>
          </a:xfrm>
        </p:grpSpPr>
        <p:sp>
          <p:nvSpPr>
            <p:cNvPr id="12480" name="Google Shape;12480;p60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0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0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0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0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0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0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0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0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0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0" name="Google Shape;12490;p60"/>
          <p:cNvGrpSpPr/>
          <p:nvPr/>
        </p:nvGrpSpPr>
        <p:grpSpPr>
          <a:xfrm>
            <a:off x="6165690" y="5841918"/>
            <a:ext cx="712750" cy="604677"/>
            <a:chOff x="3082845" y="2920959"/>
            <a:chExt cx="356375" cy="302338"/>
          </a:xfrm>
        </p:grpSpPr>
        <p:sp>
          <p:nvSpPr>
            <p:cNvPr id="12491" name="Google Shape;12491;p60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60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3" name="Google Shape;12493;p60"/>
          <p:cNvGrpSpPr/>
          <p:nvPr/>
        </p:nvGrpSpPr>
        <p:grpSpPr>
          <a:xfrm>
            <a:off x="5278076" y="5789885"/>
            <a:ext cx="711223" cy="711223"/>
            <a:chOff x="2639038" y="2894942"/>
            <a:chExt cx="355612" cy="355612"/>
          </a:xfrm>
        </p:grpSpPr>
        <p:sp>
          <p:nvSpPr>
            <p:cNvPr id="12494" name="Google Shape;12494;p60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0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6" name="Google Shape;12496;p60"/>
          <p:cNvGrpSpPr/>
          <p:nvPr/>
        </p:nvGrpSpPr>
        <p:grpSpPr>
          <a:xfrm>
            <a:off x="4388935" y="5877730"/>
            <a:ext cx="711987" cy="535533"/>
            <a:chOff x="2194468" y="2938865"/>
            <a:chExt cx="355993" cy="267766"/>
          </a:xfrm>
        </p:grpSpPr>
        <p:sp>
          <p:nvSpPr>
            <p:cNvPr id="12497" name="Google Shape;12497;p60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0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0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0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0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0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0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60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60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0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0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0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0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60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60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0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0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0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0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0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7" name="Google Shape;12517;p60"/>
          <p:cNvGrpSpPr/>
          <p:nvPr/>
        </p:nvGrpSpPr>
        <p:grpSpPr>
          <a:xfrm>
            <a:off x="3499795" y="5789122"/>
            <a:ext cx="711987" cy="711223"/>
            <a:chOff x="1749897" y="2894561"/>
            <a:chExt cx="355993" cy="355612"/>
          </a:xfrm>
        </p:grpSpPr>
        <p:sp>
          <p:nvSpPr>
            <p:cNvPr id="12518" name="Google Shape;12518;p60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60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0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0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0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0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0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60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60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60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60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9" name="Google Shape;12529;p60"/>
          <p:cNvGrpSpPr/>
          <p:nvPr/>
        </p:nvGrpSpPr>
        <p:grpSpPr>
          <a:xfrm>
            <a:off x="2610654" y="5788422"/>
            <a:ext cx="715040" cy="714976"/>
            <a:chOff x="1305327" y="2894211"/>
            <a:chExt cx="357520" cy="357488"/>
          </a:xfrm>
        </p:grpSpPr>
        <p:sp>
          <p:nvSpPr>
            <p:cNvPr id="12530" name="Google Shape;12530;p60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60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0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0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0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5" name="Google Shape;12535;p60"/>
          <p:cNvGrpSpPr/>
          <p:nvPr/>
        </p:nvGrpSpPr>
        <p:grpSpPr>
          <a:xfrm>
            <a:off x="1707901" y="5789440"/>
            <a:ext cx="728207" cy="706580"/>
            <a:chOff x="853950" y="2894720"/>
            <a:chExt cx="364104" cy="353290"/>
          </a:xfrm>
        </p:grpSpPr>
        <p:sp>
          <p:nvSpPr>
            <p:cNvPr id="12536" name="Google Shape;12536;p60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60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60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0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0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0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0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3" name="Google Shape;12543;p60"/>
          <p:cNvGrpSpPr/>
          <p:nvPr/>
        </p:nvGrpSpPr>
        <p:grpSpPr>
          <a:xfrm>
            <a:off x="14133097" y="5825188"/>
            <a:ext cx="704417" cy="669877"/>
            <a:chOff x="7066548" y="2912594"/>
            <a:chExt cx="352209" cy="334938"/>
          </a:xfrm>
        </p:grpSpPr>
        <p:sp>
          <p:nvSpPr>
            <p:cNvPr id="12544" name="Google Shape;12544;p60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0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0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0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60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60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50" name="Google Shape;12550;p60"/>
          <p:cNvSpPr/>
          <p:nvPr/>
        </p:nvSpPr>
        <p:spPr>
          <a:xfrm>
            <a:off x="13182572" y="5767939"/>
            <a:ext cx="780177" cy="71504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1" name="Google Shape;12551;p60"/>
          <p:cNvSpPr/>
          <p:nvPr/>
        </p:nvSpPr>
        <p:spPr>
          <a:xfrm>
            <a:off x="12269960" y="5803561"/>
            <a:ext cx="780940" cy="664216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52" name="Google Shape;12552;p60"/>
          <p:cNvGrpSpPr/>
          <p:nvPr/>
        </p:nvGrpSpPr>
        <p:grpSpPr>
          <a:xfrm>
            <a:off x="15082794" y="5809604"/>
            <a:ext cx="636991" cy="704417"/>
            <a:chOff x="7541397" y="2904802"/>
            <a:chExt cx="318495" cy="352209"/>
          </a:xfrm>
        </p:grpSpPr>
        <p:sp>
          <p:nvSpPr>
            <p:cNvPr id="12553" name="Google Shape;12553;p60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0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5" name="Google Shape;12555;p60"/>
          <p:cNvGrpSpPr/>
          <p:nvPr/>
        </p:nvGrpSpPr>
        <p:grpSpPr>
          <a:xfrm>
            <a:off x="16006029" y="5808077"/>
            <a:ext cx="613518" cy="702890"/>
            <a:chOff x="8003015" y="2904039"/>
            <a:chExt cx="306759" cy="351445"/>
          </a:xfrm>
        </p:grpSpPr>
        <p:sp>
          <p:nvSpPr>
            <p:cNvPr id="12556" name="Google Shape;12556;p60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60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0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0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0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0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2" name="Google Shape;12562;p60"/>
          <p:cNvGrpSpPr/>
          <p:nvPr/>
        </p:nvGrpSpPr>
        <p:grpSpPr>
          <a:xfrm>
            <a:off x="11375539" y="5770993"/>
            <a:ext cx="739275" cy="739212"/>
            <a:chOff x="5687770" y="2885496"/>
            <a:chExt cx="369638" cy="369606"/>
          </a:xfrm>
        </p:grpSpPr>
        <p:sp>
          <p:nvSpPr>
            <p:cNvPr id="12563" name="Google Shape;12563;p60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0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0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60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60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0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0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0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0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0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0"/>
          <p:cNvGrpSpPr/>
          <p:nvPr/>
        </p:nvGrpSpPr>
        <p:grpSpPr>
          <a:xfrm>
            <a:off x="9763917" y="5809604"/>
            <a:ext cx="312834" cy="699074"/>
            <a:chOff x="4881958" y="2904802"/>
            <a:chExt cx="156417" cy="349537"/>
          </a:xfrm>
        </p:grpSpPr>
        <p:sp>
          <p:nvSpPr>
            <p:cNvPr id="12574" name="Google Shape;12574;p60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0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0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60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60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0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0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1" name="Google Shape;12581;p60"/>
          <p:cNvGrpSpPr/>
          <p:nvPr/>
        </p:nvGrpSpPr>
        <p:grpSpPr>
          <a:xfrm>
            <a:off x="10460637" y="5773028"/>
            <a:ext cx="742265" cy="734886"/>
            <a:chOff x="5230318" y="2886514"/>
            <a:chExt cx="371133" cy="367443"/>
          </a:xfrm>
        </p:grpSpPr>
        <p:sp>
          <p:nvSpPr>
            <p:cNvPr id="12582" name="Google Shape;12582;p60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0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0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0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0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0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0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0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0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1" name="Google Shape;12591;p60"/>
          <p:cNvGrpSpPr/>
          <p:nvPr/>
        </p:nvGrpSpPr>
        <p:grpSpPr>
          <a:xfrm>
            <a:off x="11496717" y="6869156"/>
            <a:ext cx="705180" cy="365121"/>
            <a:chOff x="5748358" y="3434578"/>
            <a:chExt cx="352590" cy="182561"/>
          </a:xfrm>
        </p:grpSpPr>
        <p:sp>
          <p:nvSpPr>
            <p:cNvPr id="12592" name="Google Shape;12592;p60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60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60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0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0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0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8" name="Google Shape;12598;p60"/>
          <p:cNvGrpSpPr/>
          <p:nvPr/>
        </p:nvGrpSpPr>
        <p:grpSpPr>
          <a:xfrm>
            <a:off x="1724567" y="8549541"/>
            <a:ext cx="682408" cy="718602"/>
            <a:chOff x="862283" y="4274771"/>
            <a:chExt cx="341204" cy="359301"/>
          </a:xfrm>
        </p:grpSpPr>
        <p:sp>
          <p:nvSpPr>
            <p:cNvPr id="12599" name="Google Shape;12599;p60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60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60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2" name="Google Shape;12602;p60"/>
          <p:cNvGrpSpPr/>
          <p:nvPr/>
        </p:nvGrpSpPr>
        <p:grpSpPr>
          <a:xfrm>
            <a:off x="2793914" y="8574731"/>
            <a:ext cx="603723" cy="665742"/>
            <a:chOff x="1396957" y="4287365"/>
            <a:chExt cx="301861" cy="332871"/>
          </a:xfrm>
        </p:grpSpPr>
        <p:sp>
          <p:nvSpPr>
            <p:cNvPr id="12603" name="Google Shape;12603;p60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0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0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0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0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60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60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0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0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0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0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0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0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0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0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8" name="Google Shape;12618;p60"/>
          <p:cNvGrpSpPr/>
          <p:nvPr/>
        </p:nvGrpSpPr>
        <p:grpSpPr>
          <a:xfrm>
            <a:off x="3730762" y="8555012"/>
            <a:ext cx="792263" cy="711223"/>
            <a:chOff x="1865381" y="4277506"/>
            <a:chExt cx="396131" cy="355612"/>
          </a:xfrm>
        </p:grpSpPr>
        <p:sp>
          <p:nvSpPr>
            <p:cNvPr id="12619" name="Google Shape;12619;p60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0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0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0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0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60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5" name="Google Shape;12625;p60"/>
          <p:cNvGrpSpPr/>
          <p:nvPr/>
        </p:nvGrpSpPr>
        <p:grpSpPr>
          <a:xfrm>
            <a:off x="4823646" y="8607999"/>
            <a:ext cx="668796" cy="599906"/>
            <a:chOff x="2411823" y="4303999"/>
            <a:chExt cx="334398" cy="299953"/>
          </a:xfrm>
        </p:grpSpPr>
        <p:sp>
          <p:nvSpPr>
            <p:cNvPr id="12626" name="Google Shape;12626;p60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0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0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0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0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60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60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3" name="Google Shape;12633;p60"/>
          <p:cNvGrpSpPr/>
          <p:nvPr/>
        </p:nvGrpSpPr>
        <p:grpSpPr>
          <a:xfrm>
            <a:off x="5806675" y="8558065"/>
            <a:ext cx="765037" cy="701364"/>
            <a:chOff x="2903337" y="4279032"/>
            <a:chExt cx="382519" cy="350682"/>
          </a:xfrm>
        </p:grpSpPr>
        <p:sp>
          <p:nvSpPr>
            <p:cNvPr id="12634" name="Google Shape;12634;p60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0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0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0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0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0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0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0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0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0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0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60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60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0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0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9" name="Google Shape;12649;p60"/>
          <p:cNvGrpSpPr/>
          <p:nvPr/>
        </p:nvGrpSpPr>
        <p:grpSpPr>
          <a:xfrm>
            <a:off x="7866685" y="8631534"/>
            <a:ext cx="767264" cy="552898"/>
            <a:chOff x="3933342" y="4315767"/>
            <a:chExt cx="383632" cy="276449"/>
          </a:xfrm>
        </p:grpSpPr>
        <p:sp>
          <p:nvSpPr>
            <p:cNvPr id="12650" name="Google Shape;12650;p60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60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60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60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0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60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6" name="Google Shape;12656;p60"/>
          <p:cNvGrpSpPr/>
          <p:nvPr/>
        </p:nvGrpSpPr>
        <p:grpSpPr>
          <a:xfrm>
            <a:off x="6882129" y="8605009"/>
            <a:ext cx="674139" cy="605186"/>
            <a:chOff x="3441065" y="4302505"/>
            <a:chExt cx="337069" cy="302593"/>
          </a:xfrm>
        </p:grpSpPr>
        <p:sp>
          <p:nvSpPr>
            <p:cNvPr id="12657" name="Google Shape;12657;p60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60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60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0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0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0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0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0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0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60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60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0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0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0" name="Google Shape;12670;p60"/>
          <p:cNvGrpSpPr/>
          <p:nvPr/>
        </p:nvGrpSpPr>
        <p:grpSpPr>
          <a:xfrm>
            <a:off x="7064690" y="6725270"/>
            <a:ext cx="678655" cy="672549"/>
            <a:chOff x="3532345" y="3362635"/>
            <a:chExt cx="339328" cy="336274"/>
          </a:xfrm>
        </p:grpSpPr>
        <p:sp>
          <p:nvSpPr>
            <p:cNvPr id="12671" name="Google Shape;12671;p60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0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0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0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0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76" name="Google Shape;12676;p60"/>
          <p:cNvSpPr/>
          <p:nvPr/>
        </p:nvSpPr>
        <p:spPr>
          <a:xfrm>
            <a:off x="7937928" y="6699890"/>
            <a:ext cx="718030" cy="716885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77" name="Google Shape;12677;p60"/>
          <p:cNvGrpSpPr/>
          <p:nvPr/>
        </p:nvGrpSpPr>
        <p:grpSpPr>
          <a:xfrm>
            <a:off x="3767911" y="7617400"/>
            <a:ext cx="325747" cy="702890"/>
            <a:chOff x="1883955" y="3808700"/>
            <a:chExt cx="162873" cy="351445"/>
          </a:xfrm>
        </p:grpSpPr>
        <p:sp>
          <p:nvSpPr>
            <p:cNvPr id="12678" name="Google Shape;12678;p60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0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0" name="Google Shape;12680;p60"/>
          <p:cNvGrpSpPr/>
          <p:nvPr/>
        </p:nvGrpSpPr>
        <p:grpSpPr>
          <a:xfrm>
            <a:off x="1878312" y="7618418"/>
            <a:ext cx="384014" cy="702636"/>
            <a:chOff x="939156" y="3809209"/>
            <a:chExt cx="192007" cy="351318"/>
          </a:xfrm>
        </p:grpSpPr>
        <p:sp>
          <p:nvSpPr>
            <p:cNvPr id="12681" name="Google Shape;12681;p60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0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3" name="Google Shape;12683;p60"/>
          <p:cNvGrpSpPr/>
          <p:nvPr/>
        </p:nvGrpSpPr>
        <p:grpSpPr>
          <a:xfrm>
            <a:off x="4612333" y="7619690"/>
            <a:ext cx="387830" cy="698311"/>
            <a:chOff x="2306167" y="3809845"/>
            <a:chExt cx="193915" cy="349155"/>
          </a:xfrm>
        </p:grpSpPr>
        <p:sp>
          <p:nvSpPr>
            <p:cNvPr id="12684" name="Google Shape;12684;p60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0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0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0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0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0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0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1" name="Google Shape;12691;p60"/>
          <p:cNvGrpSpPr/>
          <p:nvPr/>
        </p:nvGrpSpPr>
        <p:grpSpPr>
          <a:xfrm>
            <a:off x="2647802" y="7614347"/>
            <a:ext cx="712686" cy="713513"/>
            <a:chOff x="1323901" y="3807173"/>
            <a:chExt cx="356343" cy="356757"/>
          </a:xfrm>
        </p:grpSpPr>
        <p:sp>
          <p:nvSpPr>
            <p:cNvPr id="12692" name="Google Shape;12692;p60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60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0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0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0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0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60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60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60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0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0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0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0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60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60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60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60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60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0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0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0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60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60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0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16" name="Google Shape;12716;p60"/>
          <p:cNvSpPr/>
          <p:nvPr/>
        </p:nvSpPr>
        <p:spPr>
          <a:xfrm>
            <a:off x="5574944" y="7609831"/>
            <a:ext cx="178044" cy="720129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17" name="Google Shape;12717;p60"/>
          <p:cNvGrpSpPr/>
          <p:nvPr/>
        </p:nvGrpSpPr>
        <p:grpSpPr>
          <a:xfrm>
            <a:off x="1718524" y="6707841"/>
            <a:ext cx="613518" cy="702891"/>
            <a:chOff x="859262" y="3353920"/>
            <a:chExt cx="306759" cy="351445"/>
          </a:xfrm>
        </p:grpSpPr>
        <p:sp>
          <p:nvSpPr>
            <p:cNvPr id="12718" name="Google Shape;12718;p60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0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0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0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0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23" name="Google Shape;12723;p60"/>
          <p:cNvSpPr/>
          <p:nvPr/>
        </p:nvSpPr>
        <p:spPr>
          <a:xfrm>
            <a:off x="2631836" y="6721263"/>
            <a:ext cx="577197" cy="675029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24" name="Google Shape;12724;p60"/>
          <p:cNvGrpSpPr/>
          <p:nvPr/>
        </p:nvGrpSpPr>
        <p:grpSpPr>
          <a:xfrm>
            <a:off x="7934875" y="7674204"/>
            <a:ext cx="729416" cy="590810"/>
            <a:chOff x="3967437" y="3837102"/>
            <a:chExt cx="364708" cy="295405"/>
          </a:xfrm>
        </p:grpSpPr>
        <p:sp>
          <p:nvSpPr>
            <p:cNvPr id="12725" name="Google Shape;12725;p60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0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0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0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0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30" name="Google Shape;12730;p60"/>
          <p:cNvSpPr/>
          <p:nvPr/>
        </p:nvSpPr>
        <p:spPr>
          <a:xfrm>
            <a:off x="6433042" y="7615874"/>
            <a:ext cx="156099" cy="706834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1" name="Google Shape;12731;p60"/>
          <p:cNvSpPr/>
          <p:nvPr/>
        </p:nvSpPr>
        <p:spPr>
          <a:xfrm>
            <a:off x="6938933" y="7656393"/>
            <a:ext cx="727126" cy="623314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2" name="Google Shape;12732;p60"/>
          <p:cNvSpPr/>
          <p:nvPr/>
        </p:nvSpPr>
        <p:spPr>
          <a:xfrm>
            <a:off x="10629222" y="7637119"/>
            <a:ext cx="648377" cy="649076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33" name="Google Shape;12733;p60"/>
          <p:cNvGrpSpPr/>
          <p:nvPr/>
        </p:nvGrpSpPr>
        <p:grpSpPr>
          <a:xfrm>
            <a:off x="11623653" y="7612901"/>
            <a:ext cx="567486" cy="616888"/>
            <a:chOff x="5964227" y="3858701"/>
            <a:chExt cx="283743" cy="308444"/>
          </a:xfrm>
        </p:grpSpPr>
        <p:sp>
          <p:nvSpPr>
            <p:cNvPr id="12734" name="Google Shape;12734;p60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0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0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0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8" name="Google Shape;12738;p60"/>
          <p:cNvGrpSpPr/>
          <p:nvPr/>
        </p:nvGrpSpPr>
        <p:grpSpPr>
          <a:xfrm>
            <a:off x="12487016" y="7746147"/>
            <a:ext cx="640744" cy="427205"/>
            <a:chOff x="6395908" y="3873073"/>
            <a:chExt cx="320372" cy="213602"/>
          </a:xfrm>
        </p:grpSpPr>
        <p:sp>
          <p:nvSpPr>
            <p:cNvPr id="12739" name="Google Shape;12739;p60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60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0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60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60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0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0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0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0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0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9" name="Google Shape;12749;p60"/>
          <p:cNvGrpSpPr/>
          <p:nvPr/>
        </p:nvGrpSpPr>
        <p:grpSpPr>
          <a:xfrm>
            <a:off x="14525780" y="7605632"/>
            <a:ext cx="714277" cy="704035"/>
            <a:chOff x="7415290" y="3802816"/>
            <a:chExt cx="357138" cy="352018"/>
          </a:xfrm>
        </p:grpSpPr>
        <p:sp>
          <p:nvSpPr>
            <p:cNvPr id="12750" name="Google Shape;12750;p60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0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0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0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0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0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0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0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8" name="Google Shape;12758;p60"/>
          <p:cNvGrpSpPr/>
          <p:nvPr/>
        </p:nvGrpSpPr>
        <p:grpSpPr>
          <a:xfrm>
            <a:off x="13474625" y="7666825"/>
            <a:ext cx="710460" cy="586802"/>
            <a:chOff x="6889712" y="3833413"/>
            <a:chExt cx="355230" cy="293401"/>
          </a:xfrm>
        </p:grpSpPr>
        <p:sp>
          <p:nvSpPr>
            <p:cNvPr id="12759" name="Google Shape;12759;p60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0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0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0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0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4" name="Google Shape;12764;p60"/>
          <p:cNvGrpSpPr/>
          <p:nvPr/>
        </p:nvGrpSpPr>
        <p:grpSpPr>
          <a:xfrm>
            <a:off x="15414304" y="7671741"/>
            <a:ext cx="564636" cy="674337"/>
            <a:chOff x="1635875" y="237775"/>
            <a:chExt cx="4370250" cy="5219325"/>
          </a:xfrm>
        </p:grpSpPr>
        <p:sp>
          <p:nvSpPr>
            <p:cNvPr id="12765" name="Google Shape;12765;p60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0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7" name="Google Shape;12767;p60"/>
          <p:cNvGrpSpPr/>
          <p:nvPr/>
        </p:nvGrpSpPr>
        <p:grpSpPr>
          <a:xfrm>
            <a:off x="6207927" y="6722280"/>
            <a:ext cx="595771" cy="675157"/>
            <a:chOff x="3103963" y="3361140"/>
            <a:chExt cx="297886" cy="337578"/>
          </a:xfrm>
        </p:grpSpPr>
        <p:sp>
          <p:nvSpPr>
            <p:cNvPr id="12768" name="Google Shape;12768;p60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0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0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0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0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0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0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0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0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0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0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0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0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60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60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0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0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60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2" name="Google Shape;12792;p60"/>
          <p:cNvGrpSpPr/>
          <p:nvPr/>
        </p:nvGrpSpPr>
        <p:grpSpPr>
          <a:xfrm>
            <a:off x="5335643" y="6722217"/>
            <a:ext cx="546092" cy="675602"/>
            <a:chOff x="2667821" y="3361108"/>
            <a:chExt cx="273046" cy="337801"/>
          </a:xfrm>
        </p:grpSpPr>
        <p:sp>
          <p:nvSpPr>
            <p:cNvPr id="12793" name="Google Shape;12793;p60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0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0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0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0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0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0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0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0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0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60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60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0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60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60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0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0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60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60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2" name="Google Shape;12812;p60"/>
          <p:cNvGrpSpPr/>
          <p:nvPr/>
        </p:nvGrpSpPr>
        <p:grpSpPr>
          <a:xfrm>
            <a:off x="4424938" y="6720626"/>
            <a:ext cx="565429" cy="677319"/>
            <a:chOff x="2212469" y="3360313"/>
            <a:chExt cx="282715" cy="338660"/>
          </a:xfrm>
        </p:grpSpPr>
        <p:sp>
          <p:nvSpPr>
            <p:cNvPr id="12813" name="Google Shape;12813;p60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0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0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0"/>
          <p:cNvGrpSpPr/>
          <p:nvPr/>
        </p:nvGrpSpPr>
        <p:grpSpPr>
          <a:xfrm>
            <a:off x="3537642" y="6722217"/>
            <a:ext cx="557478" cy="678146"/>
            <a:chOff x="1768821" y="3361108"/>
            <a:chExt cx="278739" cy="339073"/>
          </a:xfrm>
        </p:grpSpPr>
        <p:sp>
          <p:nvSpPr>
            <p:cNvPr id="12817" name="Google Shape;12817;p60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0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0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0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0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0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60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60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0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0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0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8" name="Google Shape;12828;p60"/>
          <p:cNvGrpSpPr/>
          <p:nvPr/>
        </p:nvGrpSpPr>
        <p:grpSpPr>
          <a:xfrm>
            <a:off x="10675766" y="6673746"/>
            <a:ext cx="614282" cy="753651"/>
            <a:chOff x="5337883" y="3336873"/>
            <a:chExt cx="307141" cy="376826"/>
          </a:xfrm>
        </p:grpSpPr>
        <p:sp>
          <p:nvSpPr>
            <p:cNvPr id="12829" name="Google Shape;12829;p60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0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0"/>
          <p:cNvGrpSpPr/>
          <p:nvPr/>
        </p:nvGrpSpPr>
        <p:grpSpPr>
          <a:xfrm>
            <a:off x="9767670" y="6674509"/>
            <a:ext cx="646850" cy="755114"/>
            <a:chOff x="4883835" y="3337255"/>
            <a:chExt cx="323425" cy="377557"/>
          </a:xfrm>
        </p:grpSpPr>
        <p:sp>
          <p:nvSpPr>
            <p:cNvPr id="12832" name="Google Shape;12832;p60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0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60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5" name="Google Shape;12835;p60"/>
          <p:cNvGrpSpPr/>
          <p:nvPr/>
        </p:nvGrpSpPr>
        <p:grpSpPr>
          <a:xfrm>
            <a:off x="12386620" y="6814578"/>
            <a:ext cx="705180" cy="474976"/>
            <a:chOff x="6193310" y="3407289"/>
            <a:chExt cx="352590" cy="237488"/>
          </a:xfrm>
        </p:grpSpPr>
        <p:sp>
          <p:nvSpPr>
            <p:cNvPr id="12836" name="Google Shape;12836;p60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0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0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0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0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1" name="Google Shape;12841;p60"/>
          <p:cNvGrpSpPr/>
          <p:nvPr/>
        </p:nvGrpSpPr>
        <p:grpSpPr>
          <a:xfrm>
            <a:off x="13274234" y="6795686"/>
            <a:ext cx="707470" cy="509007"/>
            <a:chOff x="6637117" y="3397843"/>
            <a:chExt cx="353735" cy="254504"/>
          </a:xfrm>
        </p:grpSpPr>
        <p:sp>
          <p:nvSpPr>
            <p:cNvPr id="12842" name="Google Shape;12842;p60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0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0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0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0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60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8" name="Google Shape;12848;p60"/>
          <p:cNvGrpSpPr/>
          <p:nvPr/>
        </p:nvGrpSpPr>
        <p:grpSpPr>
          <a:xfrm>
            <a:off x="14151989" y="6699063"/>
            <a:ext cx="721274" cy="704672"/>
            <a:chOff x="7075994" y="3349531"/>
            <a:chExt cx="360637" cy="352336"/>
          </a:xfrm>
        </p:grpSpPr>
        <p:sp>
          <p:nvSpPr>
            <p:cNvPr id="12849" name="Google Shape;12849;p60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60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60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60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60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0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0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6" name="Google Shape;12856;p60"/>
          <p:cNvGrpSpPr/>
          <p:nvPr/>
        </p:nvGrpSpPr>
        <p:grpSpPr>
          <a:xfrm>
            <a:off x="15303966" y="6698363"/>
            <a:ext cx="214366" cy="704799"/>
            <a:chOff x="7651983" y="3349181"/>
            <a:chExt cx="107183" cy="352399"/>
          </a:xfrm>
        </p:grpSpPr>
        <p:sp>
          <p:nvSpPr>
            <p:cNvPr id="12857" name="Google Shape;12857;p60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0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9" name="Google Shape;12859;p60"/>
          <p:cNvGrpSpPr/>
          <p:nvPr/>
        </p:nvGrpSpPr>
        <p:grpSpPr>
          <a:xfrm>
            <a:off x="15946936" y="6764645"/>
            <a:ext cx="705180" cy="574144"/>
            <a:chOff x="7973468" y="3382322"/>
            <a:chExt cx="352590" cy="287072"/>
          </a:xfrm>
        </p:grpSpPr>
        <p:sp>
          <p:nvSpPr>
            <p:cNvPr id="12860" name="Google Shape;12860;p60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0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0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0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60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60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0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0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60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60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0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0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75" name="Shape 1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6" name="Google Shape;12876;p61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77" name="Google Shape;12877;p61"/>
          <p:cNvGrpSpPr/>
          <p:nvPr/>
        </p:nvGrpSpPr>
        <p:grpSpPr>
          <a:xfrm>
            <a:off x="1699354" y="3001316"/>
            <a:ext cx="695744" cy="694976"/>
            <a:chOff x="849677" y="1500658"/>
            <a:chExt cx="347872" cy="347488"/>
          </a:xfrm>
        </p:grpSpPr>
        <p:sp>
          <p:nvSpPr>
            <p:cNvPr id="12878" name="Google Shape;12878;p61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1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1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1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61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61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4" name="Google Shape;12884;p61"/>
          <p:cNvGrpSpPr/>
          <p:nvPr/>
        </p:nvGrpSpPr>
        <p:grpSpPr>
          <a:xfrm>
            <a:off x="2831706" y="3001316"/>
            <a:ext cx="631744" cy="694976"/>
            <a:chOff x="1415853" y="1500658"/>
            <a:chExt cx="315872" cy="347488"/>
          </a:xfrm>
        </p:grpSpPr>
        <p:sp>
          <p:nvSpPr>
            <p:cNvPr id="12885" name="Google Shape;12885;p61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1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1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61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9" name="Google Shape;12889;p61"/>
          <p:cNvGrpSpPr/>
          <p:nvPr/>
        </p:nvGrpSpPr>
        <p:grpSpPr>
          <a:xfrm>
            <a:off x="9394778" y="3001316"/>
            <a:ext cx="695040" cy="694208"/>
            <a:chOff x="4697389" y="1500658"/>
            <a:chExt cx="347520" cy="347104"/>
          </a:xfrm>
        </p:grpSpPr>
        <p:sp>
          <p:nvSpPr>
            <p:cNvPr id="12890" name="Google Shape;12890;p61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1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1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3" name="Google Shape;12893;p61"/>
          <p:cNvGrpSpPr/>
          <p:nvPr/>
        </p:nvGrpSpPr>
        <p:grpSpPr>
          <a:xfrm>
            <a:off x="7207066" y="3929892"/>
            <a:ext cx="695040" cy="707520"/>
            <a:chOff x="3603533" y="1964946"/>
            <a:chExt cx="347520" cy="353760"/>
          </a:xfrm>
        </p:grpSpPr>
        <p:sp>
          <p:nvSpPr>
            <p:cNvPr id="12894" name="Google Shape;12894;p61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61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61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7" name="Google Shape;12897;p61"/>
          <p:cNvGrpSpPr/>
          <p:nvPr/>
        </p:nvGrpSpPr>
        <p:grpSpPr>
          <a:xfrm>
            <a:off x="3901530" y="3928676"/>
            <a:ext cx="715584" cy="704896"/>
            <a:chOff x="1950765" y="1964338"/>
            <a:chExt cx="357792" cy="352448"/>
          </a:xfrm>
        </p:grpSpPr>
        <p:sp>
          <p:nvSpPr>
            <p:cNvPr id="12898" name="Google Shape;12898;p61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61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61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1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2" name="Google Shape;12902;p61"/>
          <p:cNvGrpSpPr/>
          <p:nvPr/>
        </p:nvGrpSpPr>
        <p:grpSpPr>
          <a:xfrm>
            <a:off x="14871258" y="3929380"/>
            <a:ext cx="735424" cy="706496"/>
            <a:chOff x="7435629" y="1964690"/>
            <a:chExt cx="367712" cy="353248"/>
          </a:xfrm>
        </p:grpSpPr>
        <p:sp>
          <p:nvSpPr>
            <p:cNvPr id="12903" name="Google Shape;12903;p61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61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61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1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7" name="Google Shape;12907;p61"/>
          <p:cNvGrpSpPr/>
          <p:nvPr/>
        </p:nvGrpSpPr>
        <p:grpSpPr>
          <a:xfrm>
            <a:off x="5025498" y="3930084"/>
            <a:ext cx="666048" cy="705792"/>
            <a:chOff x="2512749" y="1965042"/>
            <a:chExt cx="333024" cy="352896"/>
          </a:xfrm>
        </p:grpSpPr>
        <p:sp>
          <p:nvSpPr>
            <p:cNvPr id="12908" name="Google Shape;12908;p61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61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1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1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61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3" name="Google Shape;12913;p61"/>
          <p:cNvGrpSpPr/>
          <p:nvPr/>
        </p:nvGrpSpPr>
        <p:grpSpPr>
          <a:xfrm>
            <a:off x="2796634" y="3963556"/>
            <a:ext cx="731584" cy="670784"/>
            <a:chOff x="1398317" y="1981778"/>
            <a:chExt cx="365792" cy="335392"/>
          </a:xfrm>
        </p:grpSpPr>
        <p:sp>
          <p:nvSpPr>
            <p:cNvPr id="12914" name="Google Shape;12914;p61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1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61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61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61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61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0" name="Google Shape;12920;p61"/>
          <p:cNvGrpSpPr/>
          <p:nvPr/>
        </p:nvGrpSpPr>
        <p:grpSpPr>
          <a:xfrm>
            <a:off x="6104474" y="4007140"/>
            <a:ext cx="707200" cy="629504"/>
            <a:chOff x="3052237" y="2003570"/>
            <a:chExt cx="353600" cy="314752"/>
          </a:xfrm>
        </p:grpSpPr>
        <p:sp>
          <p:nvSpPr>
            <p:cNvPr id="12921" name="Google Shape;12921;p61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61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61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4" name="Google Shape;12924;p61"/>
          <p:cNvGrpSpPr/>
          <p:nvPr/>
        </p:nvGrpSpPr>
        <p:grpSpPr>
          <a:xfrm>
            <a:off x="2808026" y="5916132"/>
            <a:ext cx="736192" cy="447936"/>
            <a:chOff x="1404013" y="2958066"/>
            <a:chExt cx="368096" cy="223968"/>
          </a:xfrm>
        </p:grpSpPr>
        <p:sp>
          <p:nvSpPr>
            <p:cNvPr id="12925" name="Google Shape;12925;p61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61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7" name="Google Shape;12927;p61"/>
          <p:cNvSpPr/>
          <p:nvPr/>
        </p:nvSpPr>
        <p:spPr>
          <a:xfrm>
            <a:off x="8295194" y="5772708"/>
            <a:ext cx="735424" cy="73536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8" name="Google Shape;12928;p61"/>
          <p:cNvSpPr/>
          <p:nvPr/>
        </p:nvSpPr>
        <p:spPr>
          <a:xfrm>
            <a:off x="1760282" y="5772580"/>
            <a:ext cx="647040" cy="73472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9" name="Google Shape;12929;p61"/>
          <p:cNvGrpSpPr/>
          <p:nvPr/>
        </p:nvGrpSpPr>
        <p:grpSpPr>
          <a:xfrm>
            <a:off x="3902298" y="5770404"/>
            <a:ext cx="740736" cy="734656"/>
            <a:chOff x="1951149" y="2885202"/>
            <a:chExt cx="370368" cy="367328"/>
          </a:xfrm>
        </p:grpSpPr>
        <p:sp>
          <p:nvSpPr>
            <p:cNvPr id="12930" name="Google Shape;12930;p61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1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1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3" name="Google Shape;12933;p61"/>
          <p:cNvGrpSpPr/>
          <p:nvPr/>
        </p:nvGrpSpPr>
        <p:grpSpPr>
          <a:xfrm>
            <a:off x="5003354" y="5812324"/>
            <a:ext cx="734656" cy="654592"/>
            <a:chOff x="2501677" y="2906162"/>
            <a:chExt cx="367328" cy="327296"/>
          </a:xfrm>
        </p:grpSpPr>
        <p:sp>
          <p:nvSpPr>
            <p:cNvPr id="12934" name="Google Shape;12934;p61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61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61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37" name="Google Shape;12937;p61"/>
          <p:cNvSpPr/>
          <p:nvPr/>
        </p:nvSpPr>
        <p:spPr>
          <a:xfrm>
            <a:off x="7195674" y="5858788"/>
            <a:ext cx="737664" cy="5632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38" name="Google Shape;12938;p61"/>
          <p:cNvGrpSpPr/>
          <p:nvPr/>
        </p:nvGrpSpPr>
        <p:grpSpPr>
          <a:xfrm>
            <a:off x="6100634" y="5787428"/>
            <a:ext cx="735424" cy="708480"/>
            <a:chOff x="3050317" y="2893714"/>
            <a:chExt cx="367712" cy="354240"/>
          </a:xfrm>
        </p:grpSpPr>
        <p:sp>
          <p:nvSpPr>
            <p:cNvPr id="12939" name="Google Shape;12939;p61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1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41" name="Google Shape;12941;p61"/>
          <p:cNvSpPr/>
          <p:nvPr/>
        </p:nvSpPr>
        <p:spPr>
          <a:xfrm>
            <a:off x="9389466" y="5768868"/>
            <a:ext cx="740736" cy="736192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2" name="Google Shape;12942;p61"/>
          <p:cNvSpPr/>
          <p:nvPr/>
        </p:nvSpPr>
        <p:spPr>
          <a:xfrm>
            <a:off x="16092762" y="5772580"/>
            <a:ext cx="506816" cy="73248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43" name="Google Shape;12943;p61"/>
          <p:cNvGrpSpPr/>
          <p:nvPr/>
        </p:nvGrpSpPr>
        <p:grpSpPr>
          <a:xfrm>
            <a:off x="15062554" y="5772708"/>
            <a:ext cx="370368" cy="734592"/>
            <a:chOff x="7531277" y="2886354"/>
            <a:chExt cx="185184" cy="367296"/>
          </a:xfrm>
        </p:grpSpPr>
        <p:sp>
          <p:nvSpPr>
            <p:cNvPr id="12944" name="Google Shape;12944;p61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61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1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7" name="Google Shape;12947;p61"/>
          <p:cNvGrpSpPr/>
          <p:nvPr/>
        </p:nvGrpSpPr>
        <p:grpSpPr>
          <a:xfrm>
            <a:off x="13853274" y="5773476"/>
            <a:ext cx="594368" cy="734592"/>
            <a:chOff x="6926637" y="2886738"/>
            <a:chExt cx="297184" cy="367296"/>
          </a:xfrm>
        </p:grpSpPr>
        <p:sp>
          <p:nvSpPr>
            <p:cNvPr id="12948" name="Google Shape;12948;p61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1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61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51" name="Google Shape;12951;p61"/>
          <p:cNvSpPr/>
          <p:nvPr/>
        </p:nvSpPr>
        <p:spPr>
          <a:xfrm>
            <a:off x="10511130" y="5771940"/>
            <a:ext cx="692736" cy="736128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2" name="Google Shape;12952;p61"/>
          <p:cNvSpPr/>
          <p:nvPr/>
        </p:nvSpPr>
        <p:spPr>
          <a:xfrm>
            <a:off x="11668570" y="5773348"/>
            <a:ext cx="578432" cy="737024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53" name="Google Shape;12953;p61"/>
          <p:cNvGrpSpPr/>
          <p:nvPr/>
        </p:nvGrpSpPr>
        <p:grpSpPr>
          <a:xfrm>
            <a:off x="12681306" y="5772708"/>
            <a:ext cx="740736" cy="736128"/>
            <a:chOff x="6340653" y="2886354"/>
            <a:chExt cx="370368" cy="368064"/>
          </a:xfrm>
        </p:grpSpPr>
        <p:sp>
          <p:nvSpPr>
            <p:cNvPr id="12954" name="Google Shape;12954;p61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1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61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61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1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61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0" name="Google Shape;12960;p61"/>
          <p:cNvGrpSpPr/>
          <p:nvPr/>
        </p:nvGrpSpPr>
        <p:grpSpPr>
          <a:xfrm>
            <a:off x="10493594" y="3962852"/>
            <a:ext cx="709504" cy="673024"/>
            <a:chOff x="5246797" y="1981426"/>
            <a:chExt cx="354752" cy="336512"/>
          </a:xfrm>
        </p:grpSpPr>
        <p:sp>
          <p:nvSpPr>
            <p:cNvPr id="12961" name="Google Shape;12961;p61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61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3" name="Google Shape;12963;p61"/>
          <p:cNvGrpSpPr/>
          <p:nvPr/>
        </p:nvGrpSpPr>
        <p:grpSpPr>
          <a:xfrm>
            <a:off x="8297498" y="4204132"/>
            <a:ext cx="710272" cy="432512"/>
            <a:chOff x="4148749" y="2102066"/>
            <a:chExt cx="355136" cy="216256"/>
          </a:xfrm>
        </p:grpSpPr>
        <p:sp>
          <p:nvSpPr>
            <p:cNvPr id="12964" name="Google Shape;12964;p61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1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1"/>
          <p:cNvGrpSpPr/>
          <p:nvPr/>
        </p:nvGrpSpPr>
        <p:grpSpPr>
          <a:xfrm>
            <a:off x="11589338" y="4002852"/>
            <a:ext cx="709504" cy="630720"/>
            <a:chOff x="5794669" y="2001426"/>
            <a:chExt cx="354752" cy="315360"/>
          </a:xfrm>
        </p:grpSpPr>
        <p:sp>
          <p:nvSpPr>
            <p:cNvPr id="12967" name="Google Shape;12967;p61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1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9" name="Google Shape;12969;p61"/>
          <p:cNvGrpSpPr/>
          <p:nvPr/>
        </p:nvGrpSpPr>
        <p:grpSpPr>
          <a:xfrm>
            <a:off x="12690458" y="4059684"/>
            <a:ext cx="705664" cy="578432"/>
            <a:chOff x="6345229" y="2029842"/>
            <a:chExt cx="352832" cy="289216"/>
          </a:xfrm>
        </p:grpSpPr>
        <p:sp>
          <p:nvSpPr>
            <p:cNvPr id="12970" name="Google Shape;12970;p61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61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2" name="Google Shape;12972;p61"/>
          <p:cNvGrpSpPr/>
          <p:nvPr/>
        </p:nvGrpSpPr>
        <p:grpSpPr>
          <a:xfrm>
            <a:off x="9394778" y="4072676"/>
            <a:ext cx="709504" cy="563968"/>
            <a:chOff x="4697389" y="2036338"/>
            <a:chExt cx="354752" cy="281984"/>
          </a:xfrm>
        </p:grpSpPr>
        <p:sp>
          <p:nvSpPr>
            <p:cNvPr id="12973" name="Google Shape;12973;p61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61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5" name="Google Shape;12975;p61"/>
          <p:cNvGrpSpPr/>
          <p:nvPr/>
        </p:nvGrpSpPr>
        <p:grpSpPr>
          <a:xfrm>
            <a:off x="2808026" y="4849508"/>
            <a:ext cx="707200" cy="709888"/>
            <a:chOff x="1404013" y="2424754"/>
            <a:chExt cx="353600" cy="354944"/>
          </a:xfrm>
        </p:grpSpPr>
        <p:sp>
          <p:nvSpPr>
            <p:cNvPr id="12976" name="Google Shape;12976;p61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61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1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61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61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1" name="Google Shape;12981;p61"/>
          <p:cNvGrpSpPr/>
          <p:nvPr/>
        </p:nvGrpSpPr>
        <p:grpSpPr>
          <a:xfrm>
            <a:off x="1708506" y="4856548"/>
            <a:ext cx="710208" cy="702080"/>
            <a:chOff x="854253" y="2428274"/>
            <a:chExt cx="355104" cy="351040"/>
          </a:xfrm>
        </p:grpSpPr>
        <p:sp>
          <p:nvSpPr>
            <p:cNvPr id="12982" name="Google Shape;12982;p61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1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4" name="Google Shape;12984;p61"/>
          <p:cNvGrpSpPr/>
          <p:nvPr/>
        </p:nvGrpSpPr>
        <p:grpSpPr>
          <a:xfrm>
            <a:off x="13793818" y="4881892"/>
            <a:ext cx="709504" cy="551808"/>
            <a:chOff x="6896909" y="2440946"/>
            <a:chExt cx="354752" cy="275904"/>
          </a:xfrm>
        </p:grpSpPr>
        <p:sp>
          <p:nvSpPr>
            <p:cNvPr id="12985" name="Google Shape;12985;p61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61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7" name="Google Shape;12987;p61"/>
          <p:cNvSpPr/>
          <p:nvPr/>
        </p:nvSpPr>
        <p:spPr>
          <a:xfrm>
            <a:off x="12695002" y="4897508"/>
            <a:ext cx="709504" cy="660352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8" name="Google Shape;12988;p61"/>
          <p:cNvGrpSpPr/>
          <p:nvPr/>
        </p:nvGrpSpPr>
        <p:grpSpPr>
          <a:xfrm>
            <a:off x="10530138" y="4849508"/>
            <a:ext cx="643968" cy="709120"/>
            <a:chOff x="5265069" y="2424754"/>
            <a:chExt cx="321984" cy="354560"/>
          </a:xfrm>
        </p:grpSpPr>
        <p:sp>
          <p:nvSpPr>
            <p:cNvPr id="12989" name="Google Shape;12989;p61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1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1" name="Google Shape;12991;p61"/>
          <p:cNvGrpSpPr/>
          <p:nvPr/>
        </p:nvGrpSpPr>
        <p:grpSpPr>
          <a:xfrm>
            <a:off x="8301338" y="4933540"/>
            <a:ext cx="710208" cy="519168"/>
            <a:chOff x="4150669" y="2466770"/>
            <a:chExt cx="355104" cy="259584"/>
          </a:xfrm>
        </p:grpSpPr>
        <p:sp>
          <p:nvSpPr>
            <p:cNvPr id="12992" name="Google Shape;12992;p61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1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1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61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6" name="Google Shape;12996;p61"/>
          <p:cNvGrpSpPr/>
          <p:nvPr/>
        </p:nvGrpSpPr>
        <p:grpSpPr>
          <a:xfrm>
            <a:off x="9399386" y="4849892"/>
            <a:ext cx="708672" cy="707968"/>
            <a:chOff x="4699693" y="2424946"/>
            <a:chExt cx="354336" cy="353984"/>
          </a:xfrm>
        </p:grpSpPr>
        <p:sp>
          <p:nvSpPr>
            <p:cNvPr id="12997" name="Google Shape;12997;p61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1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99" name="Google Shape;12999;p61"/>
          <p:cNvSpPr/>
          <p:nvPr/>
        </p:nvSpPr>
        <p:spPr>
          <a:xfrm>
            <a:off x="11619802" y="4849188"/>
            <a:ext cx="663040" cy="70944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0" name="Google Shape;13000;p61"/>
          <p:cNvSpPr/>
          <p:nvPr/>
        </p:nvSpPr>
        <p:spPr>
          <a:xfrm>
            <a:off x="6103706" y="4927076"/>
            <a:ext cx="711040" cy="631552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01" name="Google Shape;13001;p61"/>
          <p:cNvGrpSpPr/>
          <p:nvPr/>
        </p:nvGrpSpPr>
        <p:grpSpPr>
          <a:xfrm>
            <a:off x="3906074" y="5104484"/>
            <a:ext cx="710272" cy="454144"/>
            <a:chOff x="1953037" y="2552242"/>
            <a:chExt cx="355136" cy="227072"/>
          </a:xfrm>
        </p:grpSpPr>
        <p:sp>
          <p:nvSpPr>
            <p:cNvPr id="13002" name="Google Shape;13002;p61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61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04" name="Google Shape;13004;p61"/>
          <p:cNvSpPr/>
          <p:nvPr/>
        </p:nvSpPr>
        <p:spPr>
          <a:xfrm>
            <a:off x="7207834" y="4848292"/>
            <a:ext cx="696512" cy="708032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05" name="Google Shape;13005;p61"/>
          <p:cNvGrpSpPr/>
          <p:nvPr/>
        </p:nvGrpSpPr>
        <p:grpSpPr>
          <a:xfrm>
            <a:off x="5001882" y="5054436"/>
            <a:ext cx="710208" cy="501888"/>
            <a:chOff x="2500941" y="2527218"/>
            <a:chExt cx="355104" cy="250944"/>
          </a:xfrm>
        </p:grpSpPr>
        <p:sp>
          <p:nvSpPr>
            <p:cNvPr id="13006" name="Google Shape;13006;p61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1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61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61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1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11" name="Google Shape;13011;p61"/>
          <p:cNvSpPr/>
          <p:nvPr/>
        </p:nvSpPr>
        <p:spPr>
          <a:xfrm>
            <a:off x="14894874" y="4998564"/>
            <a:ext cx="710272" cy="563904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12" name="Google Shape;13012;p61"/>
          <p:cNvGrpSpPr/>
          <p:nvPr/>
        </p:nvGrpSpPr>
        <p:grpSpPr>
          <a:xfrm>
            <a:off x="15987610" y="4854244"/>
            <a:ext cx="712512" cy="703616"/>
            <a:chOff x="7993805" y="2427122"/>
            <a:chExt cx="356256" cy="351808"/>
          </a:xfrm>
        </p:grpSpPr>
        <p:sp>
          <p:nvSpPr>
            <p:cNvPr id="13013" name="Google Shape;13013;p61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61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61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6" name="Google Shape;13016;p61"/>
          <p:cNvGrpSpPr/>
          <p:nvPr/>
        </p:nvGrpSpPr>
        <p:grpSpPr>
          <a:xfrm>
            <a:off x="1757274" y="3930020"/>
            <a:ext cx="617280" cy="706624"/>
            <a:chOff x="878637" y="1965010"/>
            <a:chExt cx="308640" cy="353312"/>
          </a:xfrm>
        </p:grpSpPr>
        <p:sp>
          <p:nvSpPr>
            <p:cNvPr id="13017" name="Google Shape;13017;p61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61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61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0" name="Google Shape;13020;p61"/>
          <p:cNvGrpSpPr/>
          <p:nvPr/>
        </p:nvGrpSpPr>
        <p:grpSpPr>
          <a:xfrm>
            <a:off x="13792282" y="3929444"/>
            <a:ext cx="696512" cy="704896"/>
            <a:chOff x="6896141" y="1964722"/>
            <a:chExt cx="348256" cy="352448"/>
          </a:xfrm>
        </p:grpSpPr>
        <p:sp>
          <p:nvSpPr>
            <p:cNvPr id="13021" name="Google Shape;13021;p61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1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1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4" name="Google Shape;13024;p61"/>
          <p:cNvGrpSpPr/>
          <p:nvPr/>
        </p:nvGrpSpPr>
        <p:grpSpPr>
          <a:xfrm>
            <a:off x="15979994" y="4030756"/>
            <a:ext cx="710272" cy="606656"/>
            <a:chOff x="7989997" y="2015378"/>
            <a:chExt cx="355136" cy="303328"/>
          </a:xfrm>
        </p:grpSpPr>
        <p:sp>
          <p:nvSpPr>
            <p:cNvPr id="13025" name="Google Shape;13025;p61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1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1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8" name="Google Shape;13028;p61"/>
          <p:cNvGrpSpPr/>
          <p:nvPr/>
        </p:nvGrpSpPr>
        <p:grpSpPr>
          <a:xfrm>
            <a:off x="7196442" y="3018724"/>
            <a:ext cx="697280" cy="661568"/>
            <a:chOff x="3598221" y="1509362"/>
            <a:chExt cx="348640" cy="330784"/>
          </a:xfrm>
        </p:grpSpPr>
        <p:sp>
          <p:nvSpPr>
            <p:cNvPr id="13029" name="Google Shape;13029;p61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1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1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61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3" name="Google Shape;13033;p61"/>
          <p:cNvGrpSpPr/>
          <p:nvPr/>
        </p:nvGrpSpPr>
        <p:grpSpPr>
          <a:xfrm>
            <a:off x="10493594" y="3001316"/>
            <a:ext cx="695744" cy="694976"/>
            <a:chOff x="5246797" y="1500658"/>
            <a:chExt cx="347872" cy="347488"/>
          </a:xfrm>
        </p:grpSpPr>
        <p:sp>
          <p:nvSpPr>
            <p:cNvPr id="13034" name="Google Shape;13034;p61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1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1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1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1"/>
          <p:cNvGrpSpPr/>
          <p:nvPr/>
        </p:nvGrpSpPr>
        <p:grpSpPr>
          <a:xfrm>
            <a:off x="11593178" y="3001316"/>
            <a:ext cx="698048" cy="693504"/>
            <a:chOff x="5796589" y="1500658"/>
            <a:chExt cx="349024" cy="346752"/>
          </a:xfrm>
        </p:grpSpPr>
        <p:sp>
          <p:nvSpPr>
            <p:cNvPr id="13039" name="Google Shape;13039;p61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40" name="Google Shape;13040;p61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41" name="Google Shape;13041;p61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2" name="Google Shape;13042;p61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3" name="Google Shape;13043;p61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4" name="Google Shape;13044;p61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45" name="Google Shape;13045;p61"/>
          <p:cNvGrpSpPr/>
          <p:nvPr/>
        </p:nvGrpSpPr>
        <p:grpSpPr>
          <a:xfrm>
            <a:off x="13790746" y="3005156"/>
            <a:ext cx="697280" cy="686592"/>
            <a:chOff x="6895373" y="1502578"/>
            <a:chExt cx="348640" cy="343296"/>
          </a:xfrm>
        </p:grpSpPr>
        <p:sp>
          <p:nvSpPr>
            <p:cNvPr id="13046" name="Google Shape;13046;p61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1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1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9" name="Google Shape;13049;p61"/>
          <p:cNvGrpSpPr/>
          <p:nvPr/>
        </p:nvGrpSpPr>
        <p:grpSpPr>
          <a:xfrm>
            <a:off x="8295194" y="3010916"/>
            <a:ext cx="695808" cy="673984"/>
            <a:chOff x="4147597" y="1505458"/>
            <a:chExt cx="347904" cy="336992"/>
          </a:xfrm>
        </p:grpSpPr>
        <p:sp>
          <p:nvSpPr>
            <p:cNvPr id="13050" name="Google Shape;13050;p61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61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61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1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1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1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1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7" name="Google Shape;13057;p61"/>
          <p:cNvGrpSpPr/>
          <p:nvPr/>
        </p:nvGrpSpPr>
        <p:grpSpPr>
          <a:xfrm>
            <a:off x="4998810" y="2999780"/>
            <a:ext cx="694976" cy="696512"/>
            <a:chOff x="2499405" y="1499890"/>
            <a:chExt cx="347488" cy="348256"/>
          </a:xfrm>
        </p:grpSpPr>
        <p:sp>
          <p:nvSpPr>
            <p:cNvPr id="13058" name="Google Shape;13058;p61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61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1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1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1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3" name="Google Shape;13063;p61"/>
          <p:cNvGrpSpPr/>
          <p:nvPr/>
        </p:nvGrpSpPr>
        <p:grpSpPr>
          <a:xfrm>
            <a:off x="3913690" y="3000996"/>
            <a:ext cx="663040" cy="696064"/>
            <a:chOff x="1956845" y="1500498"/>
            <a:chExt cx="331520" cy="348032"/>
          </a:xfrm>
        </p:grpSpPr>
        <p:sp>
          <p:nvSpPr>
            <p:cNvPr id="13064" name="Google Shape;13064;p61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61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1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1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1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1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1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61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61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61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61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61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6" name="Google Shape;13076;p61"/>
          <p:cNvGrpSpPr/>
          <p:nvPr/>
        </p:nvGrpSpPr>
        <p:grpSpPr>
          <a:xfrm>
            <a:off x="12691226" y="3099748"/>
            <a:ext cx="697280" cy="501312"/>
            <a:chOff x="6345613" y="1549874"/>
            <a:chExt cx="348640" cy="250656"/>
          </a:xfrm>
        </p:grpSpPr>
        <p:sp>
          <p:nvSpPr>
            <p:cNvPr id="13077" name="Google Shape;13077;p61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1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1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1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1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1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3" name="Google Shape;13083;p61"/>
          <p:cNvGrpSpPr/>
          <p:nvPr/>
        </p:nvGrpSpPr>
        <p:grpSpPr>
          <a:xfrm>
            <a:off x="14889562" y="3014052"/>
            <a:ext cx="697280" cy="668544"/>
            <a:chOff x="7444781" y="1507026"/>
            <a:chExt cx="348640" cy="334272"/>
          </a:xfrm>
        </p:grpSpPr>
        <p:sp>
          <p:nvSpPr>
            <p:cNvPr id="13084" name="Google Shape;13084;p61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1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1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1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1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9" name="Google Shape;13089;p61"/>
          <p:cNvGrpSpPr/>
          <p:nvPr/>
        </p:nvGrpSpPr>
        <p:grpSpPr>
          <a:xfrm>
            <a:off x="15990682" y="3013476"/>
            <a:ext cx="695744" cy="669888"/>
            <a:chOff x="7995341" y="1506738"/>
            <a:chExt cx="347872" cy="334944"/>
          </a:xfrm>
        </p:grpSpPr>
        <p:sp>
          <p:nvSpPr>
            <p:cNvPr id="13090" name="Google Shape;13090;p61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1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1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61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61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61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6" name="Google Shape;13096;p61"/>
          <p:cNvGrpSpPr/>
          <p:nvPr/>
        </p:nvGrpSpPr>
        <p:grpSpPr>
          <a:xfrm>
            <a:off x="6096090" y="3045860"/>
            <a:ext cx="695744" cy="607808"/>
            <a:chOff x="3048045" y="1522930"/>
            <a:chExt cx="347872" cy="303904"/>
          </a:xfrm>
        </p:grpSpPr>
        <p:sp>
          <p:nvSpPr>
            <p:cNvPr id="13097" name="Google Shape;13097;p61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98" name="Google Shape;13098;p61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99" name="Google Shape;13099;p61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0" name="Google Shape;13100;p61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01" name="Google Shape;13101;p61"/>
          <p:cNvGrpSpPr/>
          <p:nvPr/>
        </p:nvGrpSpPr>
        <p:grpSpPr>
          <a:xfrm>
            <a:off x="2266266" y="6703844"/>
            <a:ext cx="627968" cy="717120"/>
            <a:chOff x="1133133" y="3351922"/>
            <a:chExt cx="313984" cy="358560"/>
          </a:xfrm>
        </p:grpSpPr>
        <p:sp>
          <p:nvSpPr>
            <p:cNvPr id="13102" name="Google Shape;13102;p61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1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61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61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1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1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61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61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1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1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61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61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1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1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61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61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18" name="Google Shape;13118;p61"/>
          <p:cNvSpPr/>
          <p:nvPr/>
        </p:nvSpPr>
        <p:spPr>
          <a:xfrm>
            <a:off x="3418394" y="6707684"/>
            <a:ext cx="525888" cy="70944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19" name="Google Shape;13119;p61"/>
          <p:cNvGrpSpPr/>
          <p:nvPr/>
        </p:nvGrpSpPr>
        <p:grpSpPr>
          <a:xfrm>
            <a:off x="5590106" y="6705188"/>
            <a:ext cx="576896" cy="714240"/>
            <a:chOff x="2795053" y="3352594"/>
            <a:chExt cx="288448" cy="357120"/>
          </a:xfrm>
        </p:grpSpPr>
        <p:sp>
          <p:nvSpPr>
            <p:cNvPr id="13120" name="Google Shape;13120;p61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1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1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1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61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61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61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1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1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9" name="Google Shape;13129;p61"/>
          <p:cNvGrpSpPr/>
          <p:nvPr/>
        </p:nvGrpSpPr>
        <p:grpSpPr>
          <a:xfrm>
            <a:off x="4473050" y="6706404"/>
            <a:ext cx="609664" cy="713024"/>
            <a:chOff x="2236525" y="3353202"/>
            <a:chExt cx="304832" cy="356512"/>
          </a:xfrm>
        </p:grpSpPr>
        <p:sp>
          <p:nvSpPr>
            <p:cNvPr id="13130" name="Google Shape;13130;p61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61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1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1"/>
          <p:cNvGrpSpPr/>
          <p:nvPr/>
        </p:nvGrpSpPr>
        <p:grpSpPr>
          <a:xfrm>
            <a:off x="7821274" y="6705380"/>
            <a:ext cx="513600" cy="714048"/>
            <a:chOff x="3910637" y="3352690"/>
            <a:chExt cx="256800" cy="357024"/>
          </a:xfrm>
        </p:grpSpPr>
        <p:sp>
          <p:nvSpPr>
            <p:cNvPr id="13134" name="Google Shape;13134;p61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1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1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7" name="Google Shape;13137;p61"/>
          <p:cNvGrpSpPr/>
          <p:nvPr/>
        </p:nvGrpSpPr>
        <p:grpSpPr>
          <a:xfrm>
            <a:off x="12112858" y="6703844"/>
            <a:ext cx="720128" cy="720192"/>
            <a:chOff x="6056429" y="3351922"/>
            <a:chExt cx="360064" cy="360096"/>
          </a:xfrm>
        </p:grpSpPr>
        <p:sp>
          <p:nvSpPr>
            <p:cNvPr id="13138" name="Google Shape;13138;p61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61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1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1" name="Google Shape;13141;p61"/>
          <p:cNvGrpSpPr/>
          <p:nvPr/>
        </p:nvGrpSpPr>
        <p:grpSpPr>
          <a:xfrm>
            <a:off x="13217754" y="6706148"/>
            <a:ext cx="714816" cy="714816"/>
            <a:chOff x="6608877" y="3353074"/>
            <a:chExt cx="357408" cy="357408"/>
          </a:xfrm>
        </p:grpSpPr>
        <p:sp>
          <p:nvSpPr>
            <p:cNvPr id="13142" name="Google Shape;13142;p61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1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1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1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1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1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1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49" name="Google Shape;13149;p61"/>
          <p:cNvSpPr/>
          <p:nvPr/>
        </p:nvSpPr>
        <p:spPr>
          <a:xfrm>
            <a:off x="15416090" y="6703076"/>
            <a:ext cx="714816" cy="714816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0" name="Google Shape;13150;p61"/>
          <p:cNvGrpSpPr/>
          <p:nvPr/>
        </p:nvGrpSpPr>
        <p:grpSpPr>
          <a:xfrm>
            <a:off x="6632538" y="6704804"/>
            <a:ext cx="689664" cy="713088"/>
            <a:chOff x="3316269" y="3352402"/>
            <a:chExt cx="344832" cy="356544"/>
          </a:xfrm>
        </p:grpSpPr>
        <p:sp>
          <p:nvSpPr>
            <p:cNvPr id="13151" name="Google Shape;13151;p61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61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61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54" name="Google Shape;13154;p61"/>
          <p:cNvSpPr/>
          <p:nvPr/>
        </p:nvSpPr>
        <p:spPr>
          <a:xfrm>
            <a:off x="8846170" y="6706148"/>
            <a:ext cx="663744" cy="715584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5" name="Google Shape;13155;p61"/>
          <p:cNvGrpSpPr/>
          <p:nvPr/>
        </p:nvGrpSpPr>
        <p:grpSpPr>
          <a:xfrm>
            <a:off x="9919066" y="6740452"/>
            <a:ext cx="714816" cy="646976"/>
            <a:chOff x="4959533" y="3370226"/>
            <a:chExt cx="357408" cy="323488"/>
          </a:xfrm>
        </p:grpSpPr>
        <p:sp>
          <p:nvSpPr>
            <p:cNvPr id="13156" name="Google Shape;13156;p61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1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8" name="Google Shape;13158;p61"/>
          <p:cNvGrpSpPr/>
          <p:nvPr/>
        </p:nvGrpSpPr>
        <p:grpSpPr>
          <a:xfrm>
            <a:off x="14317274" y="6706148"/>
            <a:ext cx="714112" cy="714816"/>
            <a:chOff x="7158637" y="3353074"/>
            <a:chExt cx="357056" cy="357408"/>
          </a:xfrm>
        </p:grpSpPr>
        <p:sp>
          <p:nvSpPr>
            <p:cNvPr id="13159" name="Google Shape;13159;p61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61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61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1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3" name="Google Shape;13163;p61"/>
          <p:cNvGrpSpPr/>
          <p:nvPr/>
        </p:nvGrpSpPr>
        <p:grpSpPr>
          <a:xfrm>
            <a:off x="11017818" y="6743012"/>
            <a:ext cx="717120" cy="639104"/>
            <a:chOff x="5508909" y="3371506"/>
            <a:chExt cx="358560" cy="319552"/>
          </a:xfrm>
        </p:grpSpPr>
        <p:sp>
          <p:nvSpPr>
            <p:cNvPr id="13164" name="Google Shape;13164;p61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61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61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1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1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61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61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1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1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61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77" name="Shape 1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8" name="Google Shape;13178;p62"/>
          <p:cNvSpPr txBox="1"/>
          <p:nvPr>
            <p:ph idx="4294967295" type="title"/>
          </p:nvPr>
        </p:nvSpPr>
        <p:spPr>
          <a:xfrm>
            <a:off x="2136200" y="1866900"/>
            <a:ext cx="14094600" cy="964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79" name="Google Shape;13179;p62"/>
          <p:cNvSpPr/>
          <p:nvPr/>
        </p:nvSpPr>
        <p:spPr>
          <a:xfrm>
            <a:off x="5707594" y="7634698"/>
            <a:ext cx="691348" cy="692112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80" name="Google Shape;13180;p62"/>
          <p:cNvGrpSpPr/>
          <p:nvPr/>
        </p:nvGrpSpPr>
        <p:grpSpPr>
          <a:xfrm>
            <a:off x="6606536" y="7634698"/>
            <a:ext cx="692112" cy="691348"/>
            <a:chOff x="3303268" y="3817349"/>
            <a:chExt cx="346056" cy="345674"/>
          </a:xfrm>
        </p:grpSpPr>
        <p:sp>
          <p:nvSpPr>
            <p:cNvPr id="13181" name="Google Shape;13181;p62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2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2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62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5" name="Google Shape;13185;p62"/>
          <p:cNvGrpSpPr/>
          <p:nvPr/>
        </p:nvGrpSpPr>
        <p:grpSpPr>
          <a:xfrm>
            <a:off x="7504715" y="7634698"/>
            <a:ext cx="692112" cy="691348"/>
            <a:chOff x="3752358" y="3817349"/>
            <a:chExt cx="346056" cy="345674"/>
          </a:xfrm>
        </p:grpSpPr>
        <p:sp>
          <p:nvSpPr>
            <p:cNvPr id="13186" name="Google Shape;13186;p62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2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2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2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0" name="Google Shape;13190;p62"/>
          <p:cNvGrpSpPr/>
          <p:nvPr/>
        </p:nvGrpSpPr>
        <p:grpSpPr>
          <a:xfrm>
            <a:off x="10200016" y="7634698"/>
            <a:ext cx="692048" cy="691348"/>
            <a:chOff x="5100008" y="3817349"/>
            <a:chExt cx="346024" cy="345674"/>
          </a:xfrm>
        </p:grpSpPr>
        <p:sp>
          <p:nvSpPr>
            <p:cNvPr id="13191" name="Google Shape;13191;p62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62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2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4" name="Google Shape;13194;p62"/>
          <p:cNvGrpSpPr/>
          <p:nvPr/>
        </p:nvGrpSpPr>
        <p:grpSpPr>
          <a:xfrm>
            <a:off x="11997838" y="7634698"/>
            <a:ext cx="691348" cy="691348"/>
            <a:chOff x="5998919" y="3817349"/>
            <a:chExt cx="345674" cy="345674"/>
          </a:xfrm>
        </p:grpSpPr>
        <p:sp>
          <p:nvSpPr>
            <p:cNvPr id="13195" name="Google Shape;13195;p62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2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2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8" name="Google Shape;13198;p62"/>
          <p:cNvGrpSpPr/>
          <p:nvPr/>
        </p:nvGrpSpPr>
        <p:grpSpPr>
          <a:xfrm>
            <a:off x="8402894" y="7634698"/>
            <a:ext cx="692048" cy="691348"/>
            <a:chOff x="4201447" y="3817349"/>
            <a:chExt cx="346024" cy="345674"/>
          </a:xfrm>
        </p:grpSpPr>
        <p:sp>
          <p:nvSpPr>
            <p:cNvPr id="13199" name="Google Shape;13199;p62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2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1" name="Google Shape;13201;p62"/>
          <p:cNvGrpSpPr/>
          <p:nvPr/>
        </p:nvGrpSpPr>
        <p:grpSpPr>
          <a:xfrm>
            <a:off x="9301837" y="7634698"/>
            <a:ext cx="692048" cy="691348"/>
            <a:chOff x="4650919" y="3817349"/>
            <a:chExt cx="346024" cy="345674"/>
          </a:xfrm>
        </p:grpSpPr>
        <p:sp>
          <p:nvSpPr>
            <p:cNvPr id="13202" name="Google Shape;13202;p62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2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2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5" name="Google Shape;13205;p62"/>
          <p:cNvGrpSpPr/>
          <p:nvPr/>
        </p:nvGrpSpPr>
        <p:grpSpPr>
          <a:xfrm>
            <a:off x="11099723" y="7634698"/>
            <a:ext cx="691284" cy="691348"/>
            <a:chOff x="5549861" y="3817349"/>
            <a:chExt cx="345642" cy="345674"/>
          </a:xfrm>
        </p:grpSpPr>
        <p:sp>
          <p:nvSpPr>
            <p:cNvPr id="13206" name="Google Shape;13206;p62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2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2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9" name="Google Shape;13209;p62"/>
          <p:cNvGrpSpPr/>
          <p:nvPr/>
        </p:nvGrpSpPr>
        <p:grpSpPr>
          <a:xfrm>
            <a:off x="2612890" y="6795659"/>
            <a:ext cx="734509" cy="539709"/>
            <a:chOff x="1306445" y="3397829"/>
            <a:chExt cx="367255" cy="269855"/>
          </a:xfrm>
        </p:grpSpPr>
        <p:sp>
          <p:nvSpPr>
            <p:cNvPr id="13210" name="Google Shape;13210;p62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62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2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2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2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2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6" name="Google Shape;13216;p62"/>
          <p:cNvGrpSpPr/>
          <p:nvPr/>
        </p:nvGrpSpPr>
        <p:grpSpPr>
          <a:xfrm>
            <a:off x="3562634" y="6782799"/>
            <a:ext cx="734509" cy="564728"/>
            <a:chOff x="1781317" y="3391400"/>
            <a:chExt cx="367255" cy="282364"/>
          </a:xfrm>
        </p:grpSpPr>
        <p:sp>
          <p:nvSpPr>
            <p:cNvPr id="13217" name="Google Shape;13217;p62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62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2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2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2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62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3" name="Google Shape;13223;p62"/>
          <p:cNvGrpSpPr/>
          <p:nvPr/>
        </p:nvGrpSpPr>
        <p:grpSpPr>
          <a:xfrm>
            <a:off x="7357661" y="6741866"/>
            <a:ext cx="738329" cy="646595"/>
            <a:chOff x="3678830" y="3370933"/>
            <a:chExt cx="369164" cy="323297"/>
          </a:xfrm>
        </p:grpSpPr>
        <p:sp>
          <p:nvSpPr>
            <p:cNvPr id="13224" name="Google Shape;13224;p62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2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2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2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2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2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2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2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2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2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2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5" name="Google Shape;13235;p62"/>
          <p:cNvGrpSpPr/>
          <p:nvPr/>
        </p:nvGrpSpPr>
        <p:grpSpPr>
          <a:xfrm>
            <a:off x="1718531" y="6696349"/>
            <a:ext cx="624632" cy="736801"/>
            <a:chOff x="859265" y="3348175"/>
            <a:chExt cx="312316" cy="368400"/>
          </a:xfrm>
        </p:grpSpPr>
        <p:sp>
          <p:nvSpPr>
            <p:cNvPr id="13236" name="Google Shape;13236;p62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62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62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2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2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41" name="Google Shape;13241;p62"/>
          <p:cNvSpPr/>
          <p:nvPr/>
        </p:nvSpPr>
        <p:spPr>
          <a:xfrm>
            <a:off x="4513841" y="6756253"/>
            <a:ext cx="744376" cy="618521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42" name="Google Shape;13242;p62"/>
          <p:cNvGrpSpPr/>
          <p:nvPr/>
        </p:nvGrpSpPr>
        <p:grpSpPr>
          <a:xfrm>
            <a:off x="5532749" y="6722025"/>
            <a:ext cx="660221" cy="617817"/>
            <a:chOff x="2766264" y="3394042"/>
            <a:chExt cx="294873" cy="275934"/>
          </a:xfrm>
        </p:grpSpPr>
        <p:sp>
          <p:nvSpPr>
            <p:cNvPr id="13243" name="Google Shape;13243;p62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2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2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2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7" name="Google Shape;13247;p62"/>
          <p:cNvGrpSpPr/>
          <p:nvPr/>
        </p:nvGrpSpPr>
        <p:grpSpPr>
          <a:xfrm>
            <a:off x="6429944" y="6718375"/>
            <a:ext cx="692812" cy="695104"/>
            <a:chOff x="3214972" y="3359188"/>
            <a:chExt cx="346406" cy="347552"/>
          </a:xfrm>
        </p:grpSpPr>
        <p:sp>
          <p:nvSpPr>
            <p:cNvPr id="13248" name="Google Shape;13248;p62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62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2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2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2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2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2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2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2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2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2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62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62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2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2" name="Google Shape;13262;p62"/>
          <p:cNvGrpSpPr/>
          <p:nvPr/>
        </p:nvGrpSpPr>
        <p:grpSpPr>
          <a:xfrm>
            <a:off x="9258612" y="6818385"/>
            <a:ext cx="734509" cy="488972"/>
            <a:chOff x="4629306" y="3409193"/>
            <a:chExt cx="367255" cy="244486"/>
          </a:xfrm>
        </p:grpSpPr>
        <p:sp>
          <p:nvSpPr>
            <p:cNvPr id="13263" name="Google Shape;13263;p62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62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2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62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62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2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2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62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62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2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3" name="Google Shape;13273;p62"/>
          <p:cNvGrpSpPr/>
          <p:nvPr/>
        </p:nvGrpSpPr>
        <p:grpSpPr>
          <a:xfrm>
            <a:off x="8386979" y="6700169"/>
            <a:ext cx="579879" cy="669321"/>
            <a:chOff x="4193490" y="3350084"/>
            <a:chExt cx="289939" cy="334661"/>
          </a:xfrm>
        </p:grpSpPr>
        <p:sp>
          <p:nvSpPr>
            <p:cNvPr id="13274" name="Google Shape;13274;p62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2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62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62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2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62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62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2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62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62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4" name="Google Shape;13284;p62"/>
          <p:cNvGrpSpPr/>
          <p:nvPr/>
        </p:nvGrpSpPr>
        <p:grpSpPr>
          <a:xfrm>
            <a:off x="13066562" y="6702460"/>
            <a:ext cx="714074" cy="714011"/>
            <a:chOff x="6533281" y="3351230"/>
            <a:chExt cx="357037" cy="357005"/>
          </a:xfrm>
        </p:grpSpPr>
        <p:sp>
          <p:nvSpPr>
            <p:cNvPr id="13285" name="Google Shape;13285;p62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2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2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8" name="Google Shape;13288;p62"/>
          <p:cNvGrpSpPr/>
          <p:nvPr/>
        </p:nvGrpSpPr>
        <p:grpSpPr>
          <a:xfrm>
            <a:off x="12116882" y="6702460"/>
            <a:ext cx="714774" cy="714011"/>
            <a:chOff x="6058441" y="3351230"/>
            <a:chExt cx="357387" cy="357005"/>
          </a:xfrm>
        </p:grpSpPr>
        <p:sp>
          <p:nvSpPr>
            <p:cNvPr id="13289" name="Google Shape;13289;p62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2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1" name="Google Shape;13291;p62"/>
          <p:cNvGrpSpPr/>
          <p:nvPr/>
        </p:nvGrpSpPr>
        <p:grpSpPr>
          <a:xfrm>
            <a:off x="15914965" y="6701697"/>
            <a:ext cx="714774" cy="714774"/>
            <a:chOff x="7957483" y="3350848"/>
            <a:chExt cx="357387" cy="357387"/>
          </a:xfrm>
        </p:grpSpPr>
        <p:sp>
          <p:nvSpPr>
            <p:cNvPr id="13292" name="Google Shape;13292;p62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62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2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5" name="Google Shape;13295;p62"/>
          <p:cNvGrpSpPr/>
          <p:nvPr/>
        </p:nvGrpSpPr>
        <p:grpSpPr>
          <a:xfrm>
            <a:off x="14015542" y="6702460"/>
            <a:ext cx="714774" cy="714011"/>
            <a:chOff x="7007771" y="3351230"/>
            <a:chExt cx="357387" cy="357005"/>
          </a:xfrm>
        </p:grpSpPr>
        <p:sp>
          <p:nvSpPr>
            <p:cNvPr id="13296" name="Google Shape;13296;p62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62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2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2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62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1" name="Google Shape;13301;p62"/>
          <p:cNvGrpSpPr/>
          <p:nvPr/>
        </p:nvGrpSpPr>
        <p:grpSpPr>
          <a:xfrm>
            <a:off x="10217459" y="6702460"/>
            <a:ext cx="714011" cy="714011"/>
            <a:chOff x="5108729" y="3351230"/>
            <a:chExt cx="357005" cy="357005"/>
          </a:xfrm>
        </p:grpSpPr>
        <p:sp>
          <p:nvSpPr>
            <p:cNvPr id="13302" name="Google Shape;13302;p62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2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4" name="Google Shape;13304;p62"/>
          <p:cNvGrpSpPr/>
          <p:nvPr/>
        </p:nvGrpSpPr>
        <p:grpSpPr>
          <a:xfrm>
            <a:off x="11167139" y="6702460"/>
            <a:ext cx="714838" cy="714011"/>
            <a:chOff x="5583569" y="3351230"/>
            <a:chExt cx="357419" cy="357005"/>
          </a:xfrm>
        </p:grpSpPr>
        <p:sp>
          <p:nvSpPr>
            <p:cNvPr id="13305" name="Google Shape;13305;p62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62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7" name="Google Shape;13307;p62"/>
          <p:cNvGrpSpPr/>
          <p:nvPr/>
        </p:nvGrpSpPr>
        <p:grpSpPr>
          <a:xfrm>
            <a:off x="14964458" y="6702460"/>
            <a:ext cx="714838" cy="714011"/>
            <a:chOff x="7482229" y="3351230"/>
            <a:chExt cx="357419" cy="357005"/>
          </a:xfrm>
        </p:grpSpPr>
        <p:sp>
          <p:nvSpPr>
            <p:cNvPr id="13308" name="Google Shape;13308;p62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2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2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62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62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3" name="Google Shape;13313;p62"/>
          <p:cNvGrpSpPr/>
          <p:nvPr/>
        </p:nvGrpSpPr>
        <p:grpSpPr>
          <a:xfrm>
            <a:off x="7528970" y="5781364"/>
            <a:ext cx="445747" cy="691475"/>
            <a:chOff x="3764485" y="2890682"/>
            <a:chExt cx="222874" cy="345737"/>
          </a:xfrm>
        </p:grpSpPr>
        <p:sp>
          <p:nvSpPr>
            <p:cNvPr id="13314" name="Google Shape;13314;p62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2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2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7" name="Google Shape;13317;p62"/>
          <p:cNvGrpSpPr/>
          <p:nvPr/>
        </p:nvGrpSpPr>
        <p:grpSpPr>
          <a:xfrm>
            <a:off x="4477233" y="5816261"/>
            <a:ext cx="845191" cy="620764"/>
            <a:chOff x="2278533" y="2937377"/>
            <a:chExt cx="346788" cy="254704"/>
          </a:xfrm>
        </p:grpSpPr>
        <p:sp>
          <p:nvSpPr>
            <p:cNvPr id="13318" name="Google Shape;13318;p62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62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20" name="Google Shape;13320;p62"/>
          <p:cNvSpPr/>
          <p:nvPr/>
        </p:nvSpPr>
        <p:spPr>
          <a:xfrm>
            <a:off x="6455726" y="5782255"/>
            <a:ext cx="695104" cy="692875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21" name="Google Shape;13321;p62"/>
          <p:cNvGrpSpPr/>
          <p:nvPr/>
        </p:nvGrpSpPr>
        <p:grpSpPr>
          <a:xfrm>
            <a:off x="3673275" y="5783019"/>
            <a:ext cx="572303" cy="692875"/>
            <a:chOff x="1836637" y="2891510"/>
            <a:chExt cx="286152" cy="346438"/>
          </a:xfrm>
        </p:grpSpPr>
        <p:sp>
          <p:nvSpPr>
            <p:cNvPr id="13322" name="Google Shape;13322;p62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2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2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5" name="Google Shape;13325;p62"/>
          <p:cNvGrpSpPr/>
          <p:nvPr/>
        </p:nvGrpSpPr>
        <p:grpSpPr>
          <a:xfrm>
            <a:off x="11171722" y="5811857"/>
            <a:ext cx="759527" cy="675369"/>
            <a:chOff x="5585861" y="2905929"/>
            <a:chExt cx="379764" cy="337684"/>
          </a:xfrm>
        </p:grpSpPr>
        <p:sp>
          <p:nvSpPr>
            <p:cNvPr id="13326" name="Google Shape;13326;p62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2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2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2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0" name="Google Shape;13330;p62"/>
          <p:cNvGrpSpPr/>
          <p:nvPr/>
        </p:nvGrpSpPr>
        <p:grpSpPr>
          <a:xfrm>
            <a:off x="2655351" y="5820960"/>
            <a:ext cx="695867" cy="620048"/>
            <a:chOff x="1327676" y="2910480"/>
            <a:chExt cx="347934" cy="310024"/>
          </a:xfrm>
        </p:grpSpPr>
        <p:sp>
          <p:nvSpPr>
            <p:cNvPr id="13331" name="Google Shape;13331;p62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62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2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2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2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36" name="Google Shape;13336;p62"/>
          <p:cNvSpPr/>
          <p:nvPr/>
        </p:nvSpPr>
        <p:spPr>
          <a:xfrm>
            <a:off x="5571934" y="6390144"/>
            <a:ext cx="21326" cy="64488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37" name="Google Shape;13337;p62"/>
          <p:cNvGrpSpPr/>
          <p:nvPr/>
        </p:nvGrpSpPr>
        <p:grpSpPr>
          <a:xfrm>
            <a:off x="5506802" y="5739129"/>
            <a:ext cx="765657" cy="717203"/>
            <a:chOff x="2753373" y="2902523"/>
            <a:chExt cx="347552" cy="325557"/>
          </a:xfrm>
        </p:grpSpPr>
        <p:sp>
          <p:nvSpPr>
            <p:cNvPr id="13338" name="Google Shape;13338;p62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2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2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2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2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2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4" name="Google Shape;13344;p62"/>
          <p:cNvGrpSpPr/>
          <p:nvPr/>
        </p:nvGrpSpPr>
        <p:grpSpPr>
          <a:xfrm>
            <a:off x="1698032" y="5806510"/>
            <a:ext cx="713310" cy="670849"/>
            <a:chOff x="849016" y="2903255"/>
            <a:chExt cx="356655" cy="335425"/>
          </a:xfrm>
        </p:grpSpPr>
        <p:sp>
          <p:nvSpPr>
            <p:cNvPr id="13345" name="Google Shape;13345;p62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62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2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2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2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62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62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2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2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2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2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6" name="Google Shape;13356;p62"/>
          <p:cNvGrpSpPr/>
          <p:nvPr/>
        </p:nvGrpSpPr>
        <p:grpSpPr>
          <a:xfrm>
            <a:off x="8421865" y="5853554"/>
            <a:ext cx="560144" cy="551041"/>
            <a:chOff x="4210933" y="2926777"/>
            <a:chExt cx="280072" cy="275520"/>
          </a:xfrm>
        </p:grpSpPr>
        <p:sp>
          <p:nvSpPr>
            <p:cNvPr id="13357" name="Google Shape;13357;p62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62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62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2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2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2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2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2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62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62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2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2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2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0" name="Google Shape;13370;p62"/>
          <p:cNvGrpSpPr/>
          <p:nvPr/>
        </p:nvGrpSpPr>
        <p:grpSpPr>
          <a:xfrm>
            <a:off x="9334431" y="5830764"/>
            <a:ext cx="640547" cy="636791"/>
            <a:chOff x="4667216" y="2915382"/>
            <a:chExt cx="320273" cy="318395"/>
          </a:xfrm>
        </p:grpSpPr>
        <p:sp>
          <p:nvSpPr>
            <p:cNvPr id="13371" name="Google Shape;13371;p62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2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2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2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5" name="Google Shape;13375;p62"/>
          <p:cNvGrpSpPr/>
          <p:nvPr/>
        </p:nvGrpSpPr>
        <p:grpSpPr>
          <a:xfrm>
            <a:off x="10340959" y="5869278"/>
            <a:ext cx="523858" cy="561099"/>
            <a:chOff x="5170480" y="2934639"/>
            <a:chExt cx="261929" cy="280550"/>
          </a:xfrm>
        </p:grpSpPr>
        <p:sp>
          <p:nvSpPr>
            <p:cNvPr id="13376" name="Google Shape;13376;p62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62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2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2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2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2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2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3" name="Google Shape;13383;p62"/>
          <p:cNvGrpSpPr/>
          <p:nvPr/>
        </p:nvGrpSpPr>
        <p:grpSpPr>
          <a:xfrm>
            <a:off x="12138845" y="5783783"/>
            <a:ext cx="724642" cy="728461"/>
            <a:chOff x="6069423" y="2891892"/>
            <a:chExt cx="362321" cy="364231"/>
          </a:xfrm>
        </p:grpSpPr>
        <p:sp>
          <p:nvSpPr>
            <p:cNvPr id="13384" name="Google Shape;13384;p62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62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62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2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2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2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0" name="Google Shape;13390;p62"/>
          <p:cNvGrpSpPr/>
          <p:nvPr/>
        </p:nvGrpSpPr>
        <p:grpSpPr>
          <a:xfrm>
            <a:off x="13143909" y="5838340"/>
            <a:ext cx="617757" cy="622340"/>
            <a:chOff x="6571955" y="2919170"/>
            <a:chExt cx="308878" cy="311170"/>
          </a:xfrm>
        </p:grpSpPr>
        <p:sp>
          <p:nvSpPr>
            <p:cNvPr id="13391" name="Google Shape;13391;p62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2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2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2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2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2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2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2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2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62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1" name="Google Shape;13401;p62"/>
          <p:cNvGrpSpPr/>
          <p:nvPr/>
        </p:nvGrpSpPr>
        <p:grpSpPr>
          <a:xfrm>
            <a:off x="15000107" y="5869469"/>
            <a:ext cx="701151" cy="560908"/>
            <a:chOff x="7500054" y="2934735"/>
            <a:chExt cx="350576" cy="280454"/>
          </a:xfrm>
        </p:grpSpPr>
        <p:sp>
          <p:nvSpPr>
            <p:cNvPr id="13402" name="Google Shape;13402;p62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2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2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2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2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2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2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62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0" name="Google Shape;13410;p62"/>
          <p:cNvGrpSpPr/>
          <p:nvPr/>
        </p:nvGrpSpPr>
        <p:grpSpPr>
          <a:xfrm>
            <a:off x="14048861" y="5749324"/>
            <a:ext cx="664023" cy="710907"/>
            <a:chOff x="7055134" y="2919170"/>
            <a:chExt cx="290321" cy="310820"/>
          </a:xfrm>
        </p:grpSpPr>
        <p:sp>
          <p:nvSpPr>
            <p:cNvPr id="13411" name="Google Shape;13411;p62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2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62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62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2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2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2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2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62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62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2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2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62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62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5" name="Google Shape;13425;p62"/>
          <p:cNvGrpSpPr/>
          <p:nvPr/>
        </p:nvGrpSpPr>
        <p:grpSpPr>
          <a:xfrm>
            <a:off x="15970286" y="5801226"/>
            <a:ext cx="660218" cy="695104"/>
            <a:chOff x="7985143" y="2900613"/>
            <a:chExt cx="330109" cy="347552"/>
          </a:xfrm>
        </p:grpSpPr>
        <p:sp>
          <p:nvSpPr>
            <p:cNvPr id="13426" name="Google Shape;13426;p62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2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2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2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2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2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62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62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4" name="Google Shape;13434;p62"/>
          <p:cNvGrpSpPr/>
          <p:nvPr/>
        </p:nvGrpSpPr>
        <p:grpSpPr>
          <a:xfrm>
            <a:off x="15981681" y="4870453"/>
            <a:ext cx="708727" cy="707263"/>
            <a:chOff x="7990840" y="2435226"/>
            <a:chExt cx="354363" cy="353631"/>
          </a:xfrm>
        </p:grpSpPr>
        <p:sp>
          <p:nvSpPr>
            <p:cNvPr id="13435" name="Google Shape;13435;p62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62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2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8" name="Google Shape;13438;p62"/>
          <p:cNvGrpSpPr/>
          <p:nvPr/>
        </p:nvGrpSpPr>
        <p:grpSpPr>
          <a:xfrm>
            <a:off x="3634633" y="4960659"/>
            <a:ext cx="701915" cy="526086"/>
            <a:chOff x="1817317" y="2480330"/>
            <a:chExt cx="350958" cy="263043"/>
          </a:xfrm>
        </p:grpSpPr>
        <p:sp>
          <p:nvSpPr>
            <p:cNvPr id="13439" name="Google Shape;13439;p62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2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62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62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2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4" name="Google Shape;13444;p62"/>
          <p:cNvGrpSpPr/>
          <p:nvPr/>
        </p:nvGrpSpPr>
        <p:grpSpPr>
          <a:xfrm>
            <a:off x="2683454" y="4966699"/>
            <a:ext cx="839826" cy="616217"/>
            <a:chOff x="1341727" y="2483349"/>
            <a:chExt cx="419913" cy="308109"/>
          </a:xfrm>
        </p:grpSpPr>
        <p:sp>
          <p:nvSpPr>
            <p:cNvPr id="13445" name="Google Shape;13445;p62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2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2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62"/>
          <p:cNvGrpSpPr/>
          <p:nvPr/>
        </p:nvGrpSpPr>
        <p:grpSpPr>
          <a:xfrm>
            <a:off x="1708663" y="4895471"/>
            <a:ext cx="752716" cy="660218"/>
            <a:chOff x="854332" y="2447736"/>
            <a:chExt cx="376358" cy="330109"/>
          </a:xfrm>
        </p:grpSpPr>
        <p:sp>
          <p:nvSpPr>
            <p:cNvPr id="13449" name="Google Shape;13449;p62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2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2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62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62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2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2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62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7" name="Google Shape;13457;p62"/>
          <p:cNvGrpSpPr/>
          <p:nvPr/>
        </p:nvGrpSpPr>
        <p:grpSpPr>
          <a:xfrm>
            <a:off x="8413526" y="4901901"/>
            <a:ext cx="644303" cy="644748"/>
            <a:chOff x="4206763" y="2450951"/>
            <a:chExt cx="322151" cy="322374"/>
          </a:xfrm>
        </p:grpSpPr>
        <p:sp>
          <p:nvSpPr>
            <p:cNvPr id="13458" name="Google Shape;13458;p62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2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0" name="Google Shape;13460;p62"/>
          <p:cNvGrpSpPr/>
          <p:nvPr/>
        </p:nvGrpSpPr>
        <p:grpSpPr>
          <a:xfrm>
            <a:off x="15056192" y="4900119"/>
            <a:ext cx="655953" cy="648632"/>
            <a:chOff x="7528096" y="2450059"/>
            <a:chExt cx="327976" cy="324316"/>
          </a:xfrm>
        </p:grpSpPr>
        <p:sp>
          <p:nvSpPr>
            <p:cNvPr id="13461" name="Google Shape;13461;p62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2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62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62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2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6" name="Google Shape;13466;p62"/>
          <p:cNvGrpSpPr/>
          <p:nvPr/>
        </p:nvGrpSpPr>
        <p:grpSpPr>
          <a:xfrm>
            <a:off x="14154257" y="5025083"/>
            <a:ext cx="564728" cy="397238"/>
            <a:chOff x="7077129" y="2512542"/>
            <a:chExt cx="282364" cy="198619"/>
          </a:xfrm>
        </p:grpSpPr>
        <p:sp>
          <p:nvSpPr>
            <p:cNvPr id="13467" name="Google Shape;13467;p62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2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2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2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2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2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3" name="Google Shape;13473;p62"/>
          <p:cNvGrpSpPr/>
          <p:nvPr/>
        </p:nvGrpSpPr>
        <p:grpSpPr>
          <a:xfrm>
            <a:off x="7450923" y="4889424"/>
            <a:ext cx="668557" cy="669321"/>
            <a:chOff x="3725461" y="2444712"/>
            <a:chExt cx="334279" cy="334661"/>
          </a:xfrm>
        </p:grpSpPr>
        <p:sp>
          <p:nvSpPr>
            <p:cNvPr id="13474" name="Google Shape;13474;p62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2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62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62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2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2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2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1" name="Google Shape;13481;p62"/>
          <p:cNvGrpSpPr/>
          <p:nvPr/>
        </p:nvGrpSpPr>
        <p:grpSpPr>
          <a:xfrm>
            <a:off x="13154477" y="4914442"/>
            <a:ext cx="664037" cy="621576"/>
            <a:chOff x="6577238" y="2457221"/>
            <a:chExt cx="332019" cy="310788"/>
          </a:xfrm>
        </p:grpSpPr>
        <p:sp>
          <p:nvSpPr>
            <p:cNvPr id="13482" name="Google Shape;13482;p62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2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2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2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2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2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8" name="Google Shape;13488;p62"/>
          <p:cNvGrpSpPr/>
          <p:nvPr/>
        </p:nvGrpSpPr>
        <p:grpSpPr>
          <a:xfrm>
            <a:off x="5637122" y="4879556"/>
            <a:ext cx="495784" cy="692048"/>
            <a:chOff x="2818561" y="2439778"/>
            <a:chExt cx="247892" cy="346024"/>
          </a:xfrm>
        </p:grpSpPr>
        <p:sp>
          <p:nvSpPr>
            <p:cNvPr id="13489" name="Google Shape;13489;p62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2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62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62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2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62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62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2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2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62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62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2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1" name="Google Shape;13501;p62"/>
          <p:cNvGrpSpPr/>
          <p:nvPr/>
        </p:nvGrpSpPr>
        <p:grpSpPr>
          <a:xfrm>
            <a:off x="6415556" y="4949264"/>
            <a:ext cx="839866" cy="550341"/>
            <a:chOff x="3207778" y="2474632"/>
            <a:chExt cx="419933" cy="275170"/>
          </a:xfrm>
        </p:grpSpPr>
        <p:sp>
          <p:nvSpPr>
            <p:cNvPr id="13502" name="Google Shape;13502;p62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2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62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62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2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2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62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62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62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2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2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2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2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2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6" name="Google Shape;13516;p62"/>
          <p:cNvGrpSpPr/>
          <p:nvPr/>
        </p:nvGrpSpPr>
        <p:grpSpPr>
          <a:xfrm>
            <a:off x="12198749" y="4912150"/>
            <a:ext cx="675369" cy="628388"/>
            <a:chOff x="6099375" y="2456075"/>
            <a:chExt cx="337684" cy="314194"/>
          </a:xfrm>
        </p:grpSpPr>
        <p:sp>
          <p:nvSpPr>
            <p:cNvPr id="13517" name="Google Shape;13517;p62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62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9" name="Google Shape;13519;p62"/>
          <p:cNvGrpSpPr/>
          <p:nvPr/>
        </p:nvGrpSpPr>
        <p:grpSpPr>
          <a:xfrm>
            <a:off x="4625246" y="4937169"/>
            <a:ext cx="625396" cy="573067"/>
            <a:chOff x="2312623" y="2468584"/>
            <a:chExt cx="312698" cy="286534"/>
          </a:xfrm>
        </p:grpSpPr>
        <p:sp>
          <p:nvSpPr>
            <p:cNvPr id="13520" name="Google Shape;13520;p62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62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2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3" name="Google Shape;13523;p62"/>
          <p:cNvGrpSpPr/>
          <p:nvPr/>
        </p:nvGrpSpPr>
        <p:grpSpPr>
          <a:xfrm>
            <a:off x="11237610" y="4881848"/>
            <a:ext cx="690584" cy="685236"/>
            <a:chOff x="5618805" y="2440924"/>
            <a:chExt cx="345292" cy="342618"/>
          </a:xfrm>
        </p:grpSpPr>
        <p:sp>
          <p:nvSpPr>
            <p:cNvPr id="13524" name="Google Shape;13524;p62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2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2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62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62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9" name="Google Shape;13529;p62"/>
          <p:cNvGrpSpPr/>
          <p:nvPr/>
        </p:nvGrpSpPr>
        <p:grpSpPr>
          <a:xfrm>
            <a:off x="9306357" y="4893180"/>
            <a:ext cx="755772" cy="662510"/>
            <a:chOff x="4653179" y="2446590"/>
            <a:chExt cx="377886" cy="331255"/>
          </a:xfrm>
        </p:grpSpPr>
        <p:sp>
          <p:nvSpPr>
            <p:cNvPr id="13530" name="Google Shape;13530;p62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2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62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62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4" name="Google Shape;13534;p62"/>
          <p:cNvGrpSpPr/>
          <p:nvPr/>
        </p:nvGrpSpPr>
        <p:grpSpPr>
          <a:xfrm>
            <a:off x="10369033" y="4918962"/>
            <a:ext cx="504124" cy="610245"/>
            <a:chOff x="5184517" y="2459481"/>
            <a:chExt cx="252062" cy="305122"/>
          </a:xfrm>
        </p:grpSpPr>
        <p:sp>
          <p:nvSpPr>
            <p:cNvPr id="13535" name="Google Shape;13535;p62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2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62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62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2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2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41" name="Google Shape;13541;p62"/>
          <p:cNvSpPr/>
          <p:nvPr/>
        </p:nvSpPr>
        <p:spPr>
          <a:xfrm>
            <a:off x="3602039" y="3941208"/>
            <a:ext cx="708727" cy="708790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42" name="Google Shape;13542;p62"/>
          <p:cNvGrpSpPr/>
          <p:nvPr/>
        </p:nvGrpSpPr>
        <p:grpSpPr>
          <a:xfrm>
            <a:off x="12310918" y="3938216"/>
            <a:ext cx="499540" cy="727697"/>
            <a:chOff x="6155459" y="1969108"/>
            <a:chExt cx="249770" cy="363849"/>
          </a:xfrm>
        </p:grpSpPr>
        <p:sp>
          <p:nvSpPr>
            <p:cNvPr id="13543" name="Google Shape;13543;p62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2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2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62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62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2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62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62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2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2" name="Google Shape;13552;p62"/>
          <p:cNvGrpSpPr/>
          <p:nvPr/>
        </p:nvGrpSpPr>
        <p:grpSpPr>
          <a:xfrm>
            <a:off x="4560058" y="3941208"/>
            <a:ext cx="707263" cy="708790"/>
            <a:chOff x="2280029" y="1970604"/>
            <a:chExt cx="353631" cy="354395"/>
          </a:xfrm>
        </p:grpSpPr>
        <p:sp>
          <p:nvSpPr>
            <p:cNvPr id="13553" name="Google Shape;13553;p62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2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2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2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7" name="Google Shape;13557;p62"/>
          <p:cNvGrpSpPr/>
          <p:nvPr/>
        </p:nvGrpSpPr>
        <p:grpSpPr>
          <a:xfrm>
            <a:off x="16130200" y="4000348"/>
            <a:ext cx="510171" cy="603369"/>
            <a:chOff x="8065100" y="2000174"/>
            <a:chExt cx="255086" cy="301685"/>
          </a:xfrm>
        </p:grpSpPr>
        <p:sp>
          <p:nvSpPr>
            <p:cNvPr id="13558" name="Google Shape;13558;p62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62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62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2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2" name="Google Shape;13562;p62"/>
          <p:cNvGrpSpPr/>
          <p:nvPr/>
        </p:nvGrpSpPr>
        <p:grpSpPr>
          <a:xfrm>
            <a:off x="13267410" y="3938216"/>
            <a:ext cx="498840" cy="727697"/>
            <a:chOff x="6633705" y="1969108"/>
            <a:chExt cx="249420" cy="363849"/>
          </a:xfrm>
        </p:grpSpPr>
        <p:sp>
          <p:nvSpPr>
            <p:cNvPr id="13563" name="Google Shape;13563;p62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62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2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2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2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2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2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2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1" name="Google Shape;13571;p62"/>
          <p:cNvGrpSpPr/>
          <p:nvPr/>
        </p:nvGrpSpPr>
        <p:grpSpPr>
          <a:xfrm>
            <a:off x="10422062" y="3938216"/>
            <a:ext cx="453323" cy="726934"/>
            <a:chOff x="5211031" y="1969108"/>
            <a:chExt cx="226661" cy="363467"/>
          </a:xfrm>
        </p:grpSpPr>
        <p:sp>
          <p:nvSpPr>
            <p:cNvPr id="13572" name="Google Shape;13572;p62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62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4" name="Google Shape;13574;p62"/>
          <p:cNvGrpSpPr/>
          <p:nvPr/>
        </p:nvGrpSpPr>
        <p:grpSpPr>
          <a:xfrm>
            <a:off x="7425904" y="3941208"/>
            <a:ext cx="708727" cy="708790"/>
            <a:chOff x="3712952" y="1970604"/>
            <a:chExt cx="354363" cy="354395"/>
          </a:xfrm>
        </p:grpSpPr>
        <p:sp>
          <p:nvSpPr>
            <p:cNvPr id="13575" name="Google Shape;13575;p62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2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62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62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2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2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2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2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2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4" name="Google Shape;13584;p62"/>
          <p:cNvGrpSpPr/>
          <p:nvPr/>
        </p:nvGrpSpPr>
        <p:grpSpPr>
          <a:xfrm>
            <a:off x="6470877" y="3941208"/>
            <a:ext cx="708727" cy="709491"/>
            <a:chOff x="3235438" y="1970604"/>
            <a:chExt cx="354363" cy="354745"/>
          </a:xfrm>
        </p:grpSpPr>
        <p:sp>
          <p:nvSpPr>
            <p:cNvPr id="13585" name="Google Shape;13585;p62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2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2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62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62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2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62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62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2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2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2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62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62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8" name="Google Shape;13598;p62"/>
          <p:cNvGrpSpPr/>
          <p:nvPr/>
        </p:nvGrpSpPr>
        <p:grpSpPr>
          <a:xfrm>
            <a:off x="2659171" y="3979850"/>
            <a:ext cx="682944" cy="670149"/>
            <a:chOff x="1329585" y="1989925"/>
            <a:chExt cx="341472" cy="335074"/>
          </a:xfrm>
        </p:grpSpPr>
        <p:sp>
          <p:nvSpPr>
            <p:cNvPr id="13599" name="Google Shape;13599;p62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62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62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2" name="Google Shape;13602;p62"/>
          <p:cNvGrpSpPr/>
          <p:nvPr/>
        </p:nvGrpSpPr>
        <p:grpSpPr>
          <a:xfrm>
            <a:off x="11183742" y="3979812"/>
            <a:ext cx="833299" cy="651194"/>
            <a:chOff x="5626763" y="2013829"/>
            <a:chExt cx="351722" cy="274788"/>
          </a:xfrm>
        </p:grpSpPr>
        <p:sp>
          <p:nvSpPr>
            <p:cNvPr id="13603" name="Google Shape;13603;p62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2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62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62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2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2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2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2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2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2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3" name="Google Shape;13613;p62"/>
          <p:cNvGrpSpPr/>
          <p:nvPr/>
        </p:nvGrpSpPr>
        <p:grpSpPr>
          <a:xfrm>
            <a:off x="15153210" y="3967754"/>
            <a:ext cx="553396" cy="666266"/>
            <a:chOff x="7576605" y="1983877"/>
            <a:chExt cx="276698" cy="333133"/>
          </a:xfrm>
        </p:grpSpPr>
        <p:sp>
          <p:nvSpPr>
            <p:cNvPr id="13614" name="Google Shape;13614;p62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2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6" name="Google Shape;13616;p62"/>
          <p:cNvGrpSpPr/>
          <p:nvPr/>
        </p:nvGrpSpPr>
        <p:grpSpPr>
          <a:xfrm>
            <a:off x="1707136" y="3951075"/>
            <a:ext cx="674669" cy="707199"/>
            <a:chOff x="853568" y="1975538"/>
            <a:chExt cx="337334" cy="353599"/>
          </a:xfrm>
        </p:grpSpPr>
        <p:sp>
          <p:nvSpPr>
            <p:cNvPr id="13617" name="Google Shape;13617;p62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2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2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2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1" name="Google Shape;13621;p62"/>
          <p:cNvGrpSpPr/>
          <p:nvPr/>
        </p:nvGrpSpPr>
        <p:grpSpPr>
          <a:xfrm>
            <a:off x="5540104" y="4019255"/>
            <a:ext cx="654170" cy="554160"/>
            <a:chOff x="2770052" y="2009628"/>
            <a:chExt cx="327085" cy="277080"/>
          </a:xfrm>
        </p:grpSpPr>
        <p:sp>
          <p:nvSpPr>
            <p:cNvPr id="13622" name="Google Shape;13622;p62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2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24" name="Google Shape;13624;p62"/>
          <p:cNvSpPr/>
          <p:nvPr/>
        </p:nvSpPr>
        <p:spPr>
          <a:xfrm>
            <a:off x="14120135" y="3978258"/>
            <a:ext cx="708727" cy="648186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25" name="Google Shape;13625;p62"/>
          <p:cNvGrpSpPr/>
          <p:nvPr/>
        </p:nvGrpSpPr>
        <p:grpSpPr>
          <a:xfrm>
            <a:off x="8390799" y="3941208"/>
            <a:ext cx="689756" cy="687146"/>
            <a:chOff x="4195399" y="1970604"/>
            <a:chExt cx="344878" cy="343573"/>
          </a:xfrm>
        </p:grpSpPr>
        <p:sp>
          <p:nvSpPr>
            <p:cNvPr id="13626" name="Google Shape;13626;p62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2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2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2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0" name="Google Shape;13630;p62"/>
          <p:cNvGrpSpPr/>
          <p:nvPr/>
        </p:nvGrpSpPr>
        <p:grpSpPr>
          <a:xfrm>
            <a:off x="9349582" y="3954895"/>
            <a:ext cx="689056" cy="688228"/>
            <a:chOff x="4674791" y="1977447"/>
            <a:chExt cx="344528" cy="344114"/>
          </a:xfrm>
        </p:grpSpPr>
        <p:sp>
          <p:nvSpPr>
            <p:cNvPr id="13631" name="Google Shape;13631;p62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62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62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2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2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2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2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2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2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2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2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2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2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2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2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2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2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2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2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2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62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62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2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62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62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2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7" name="Google Shape;13657;p62"/>
          <p:cNvGrpSpPr/>
          <p:nvPr/>
        </p:nvGrpSpPr>
        <p:grpSpPr>
          <a:xfrm>
            <a:off x="12167619" y="3094594"/>
            <a:ext cx="765639" cy="621576"/>
            <a:chOff x="6083810" y="1547297"/>
            <a:chExt cx="382819" cy="310788"/>
          </a:xfrm>
        </p:grpSpPr>
        <p:sp>
          <p:nvSpPr>
            <p:cNvPr id="13658" name="Google Shape;13658;p62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62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62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2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2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2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2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2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2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2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2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2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2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2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2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2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2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2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6" name="Google Shape;13676;p62"/>
          <p:cNvGrpSpPr/>
          <p:nvPr/>
        </p:nvGrpSpPr>
        <p:grpSpPr>
          <a:xfrm>
            <a:off x="13116599" y="3076387"/>
            <a:ext cx="765575" cy="657226"/>
            <a:chOff x="6558300" y="1538193"/>
            <a:chExt cx="382788" cy="328613"/>
          </a:xfrm>
        </p:grpSpPr>
        <p:sp>
          <p:nvSpPr>
            <p:cNvPr id="13677" name="Google Shape;13677;p62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62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9" name="Google Shape;13679;p62"/>
          <p:cNvGrpSpPr/>
          <p:nvPr/>
        </p:nvGrpSpPr>
        <p:grpSpPr>
          <a:xfrm>
            <a:off x="10388004" y="3022594"/>
            <a:ext cx="519211" cy="692048"/>
            <a:chOff x="5194002" y="1511297"/>
            <a:chExt cx="259605" cy="346024"/>
          </a:xfrm>
        </p:grpSpPr>
        <p:sp>
          <p:nvSpPr>
            <p:cNvPr id="13680" name="Google Shape;13680;p62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2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2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62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4" name="Google Shape;13684;p62"/>
          <p:cNvGrpSpPr/>
          <p:nvPr/>
        </p:nvGrpSpPr>
        <p:grpSpPr>
          <a:xfrm>
            <a:off x="2789483" y="3024122"/>
            <a:ext cx="504887" cy="703443"/>
            <a:chOff x="1394741" y="1512061"/>
            <a:chExt cx="252444" cy="351722"/>
          </a:xfrm>
        </p:grpSpPr>
        <p:sp>
          <p:nvSpPr>
            <p:cNvPr id="13685" name="Google Shape;13685;p62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2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2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62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62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2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62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62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2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2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2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2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62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62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2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2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2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2" name="Google Shape;13702;p62"/>
          <p:cNvGrpSpPr/>
          <p:nvPr/>
        </p:nvGrpSpPr>
        <p:grpSpPr>
          <a:xfrm>
            <a:off x="1710191" y="3008971"/>
            <a:ext cx="761819" cy="679189"/>
            <a:chOff x="855096" y="1504485"/>
            <a:chExt cx="380910" cy="339594"/>
          </a:xfrm>
        </p:grpSpPr>
        <p:sp>
          <p:nvSpPr>
            <p:cNvPr id="13703" name="Google Shape;13703;p62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2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2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62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2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8" name="Google Shape;13708;p62"/>
          <p:cNvGrpSpPr/>
          <p:nvPr/>
        </p:nvGrpSpPr>
        <p:grpSpPr>
          <a:xfrm>
            <a:off x="3639153" y="3023358"/>
            <a:ext cx="704207" cy="704207"/>
            <a:chOff x="1819576" y="1511679"/>
            <a:chExt cx="352103" cy="352103"/>
          </a:xfrm>
        </p:grpSpPr>
        <p:sp>
          <p:nvSpPr>
            <p:cNvPr id="13709" name="Google Shape;13709;p62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2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2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2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3" name="Google Shape;13713;p62"/>
          <p:cNvGrpSpPr/>
          <p:nvPr/>
        </p:nvGrpSpPr>
        <p:grpSpPr>
          <a:xfrm>
            <a:off x="11242194" y="3001523"/>
            <a:ext cx="742849" cy="710891"/>
            <a:chOff x="5621097" y="1500761"/>
            <a:chExt cx="371424" cy="355446"/>
          </a:xfrm>
        </p:grpSpPr>
        <p:sp>
          <p:nvSpPr>
            <p:cNvPr id="13714" name="Google Shape;13714;p62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2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6" name="Google Shape;13716;p62"/>
          <p:cNvGrpSpPr/>
          <p:nvPr/>
        </p:nvGrpSpPr>
        <p:grpSpPr>
          <a:xfrm>
            <a:off x="9340479" y="3083198"/>
            <a:ext cx="719358" cy="643666"/>
            <a:chOff x="4670239" y="1541599"/>
            <a:chExt cx="359679" cy="321833"/>
          </a:xfrm>
        </p:grpSpPr>
        <p:sp>
          <p:nvSpPr>
            <p:cNvPr id="13717" name="Google Shape;13717;p62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2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2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62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62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2" name="Google Shape;13722;p62"/>
          <p:cNvGrpSpPr/>
          <p:nvPr/>
        </p:nvGrpSpPr>
        <p:grpSpPr>
          <a:xfrm>
            <a:off x="8424857" y="3004769"/>
            <a:ext cx="642075" cy="707645"/>
            <a:chOff x="4212429" y="1502385"/>
            <a:chExt cx="321037" cy="353822"/>
          </a:xfrm>
        </p:grpSpPr>
        <p:sp>
          <p:nvSpPr>
            <p:cNvPr id="13723" name="Google Shape;13723;p62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2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2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2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7" name="Google Shape;13727;p62"/>
          <p:cNvGrpSpPr/>
          <p:nvPr/>
        </p:nvGrpSpPr>
        <p:grpSpPr>
          <a:xfrm>
            <a:off x="4605575" y="3011963"/>
            <a:ext cx="672377" cy="670849"/>
            <a:chOff x="2302788" y="1505981"/>
            <a:chExt cx="336188" cy="335425"/>
          </a:xfrm>
        </p:grpSpPr>
        <p:sp>
          <p:nvSpPr>
            <p:cNvPr id="13728" name="Google Shape;13728;p62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2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2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2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2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2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2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2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2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2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2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2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2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62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62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2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2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5" name="Google Shape;13745;p62"/>
          <p:cNvGrpSpPr/>
          <p:nvPr/>
        </p:nvGrpSpPr>
        <p:grpSpPr>
          <a:xfrm>
            <a:off x="5560603" y="3043793"/>
            <a:ext cx="666266" cy="642075"/>
            <a:chOff x="2780301" y="1521896"/>
            <a:chExt cx="333133" cy="321037"/>
          </a:xfrm>
        </p:grpSpPr>
        <p:sp>
          <p:nvSpPr>
            <p:cNvPr id="13746" name="Google Shape;13746;p62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2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2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62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62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62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62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62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2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2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2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62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62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62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62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62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62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62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62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2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66" name="Google Shape;13766;p62"/>
          <p:cNvSpPr/>
          <p:nvPr/>
        </p:nvSpPr>
        <p:spPr>
          <a:xfrm>
            <a:off x="6717241" y="3646399"/>
            <a:ext cx="30366" cy="18971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7" name="Google Shape;13767;p62"/>
          <p:cNvSpPr/>
          <p:nvPr/>
        </p:nvSpPr>
        <p:spPr>
          <a:xfrm>
            <a:off x="6855893" y="3646399"/>
            <a:ext cx="30429" cy="18971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8" name="Google Shape;13768;p62"/>
          <p:cNvSpPr/>
          <p:nvPr/>
        </p:nvSpPr>
        <p:spPr>
          <a:xfrm>
            <a:off x="6770270" y="3646399"/>
            <a:ext cx="62960" cy="18971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69" name="Google Shape;13769;p62"/>
          <p:cNvGrpSpPr/>
          <p:nvPr/>
        </p:nvGrpSpPr>
        <p:grpSpPr>
          <a:xfrm>
            <a:off x="6632319" y="3030170"/>
            <a:ext cx="423785" cy="679189"/>
            <a:chOff x="3316159" y="1515085"/>
            <a:chExt cx="211892" cy="339594"/>
          </a:xfrm>
        </p:grpSpPr>
        <p:sp>
          <p:nvSpPr>
            <p:cNvPr id="13770" name="Google Shape;13770;p62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2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2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62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2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2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6" name="Google Shape;13776;p62"/>
          <p:cNvGrpSpPr/>
          <p:nvPr/>
        </p:nvGrpSpPr>
        <p:grpSpPr>
          <a:xfrm>
            <a:off x="7432716" y="3089310"/>
            <a:ext cx="723942" cy="629916"/>
            <a:chOff x="3716358" y="1544655"/>
            <a:chExt cx="361971" cy="314958"/>
          </a:xfrm>
        </p:grpSpPr>
        <p:sp>
          <p:nvSpPr>
            <p:cNvPr id="13777" name="Google Shape;13777;p62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62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2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2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2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82" name="Google Shape;13782;p62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83" name="Google Shape;13783;p62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4" name="Google Shape;13784;p62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5" name="Google Shape;13785;p62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6" name="Google Shape;13786;p62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7" name="Google Shape;13787;p62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182850" lIns="182850" spcFirstLastPara="1" rIns="182850" wrap="square" tIns="18285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88" name="Google Shape;13788;p62"/>
          <p:cNvGrpSpPr/>
          <p:nvPr/>
        </p:nvGrpSpPr>
        <p:grpSpPr>
          <a:xfrm>
            <a:off x="14023847" y="3115104"/>
            <a:ext cx="999066" cy="610271"/>
            <a:chOff x="7009649" y="1541981"/>
            <a:chExt cx="524940" cy="320655"/>
          </a:xfrm>
        </p:grpSpPr>
        <p:sp>
          <p:nvSpPr>
            <p:cNvPr id="13789" name="Google Shape;13789;p62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62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62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62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62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62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62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62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7" name="Google Shape;13797;p62"/>
          <p:cNvGrpSpPr/>
          <p:nvPr/>
        </p:nvGrpSpPr>
        <p:grpSpPr>
          <a:xfrm>
            <a:off x="16068068" y="3036217"/>
            <a:ext cx="565492" cy="680716"/>
            <a:chOff x="8034034" y="1518109"/>
            <a:chExt cx="282746" cy="340358"/>
          </a:xfrm>
        </p:grpSpPr>
        <p:sp>
          <p:nvSpPr>
            <p:cNvPr id="13798" name="Google Shape;13798;p62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62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62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62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2" name="Google Shape;13802;p62"/>
          <p:cNvGrpSpPr/>
          <p:nvPr/>
        </p:nvGrpSpPr>
        <p:grpSpPr>
          <a:xfrm>
            <a:off x="15164605" y="2999868"/>
            <a:ext cx="738265" cy="720822"/>
            <a:chOff x="7582302" y="1499934"/>
            <a:chExt cx="369133" cy="360411"/>
          </a:xfrm>
        </p:grpSpPr>
        <p:sp>
          <p:nvSpPr>
            <p:cNvPr id="13803" name="Google Shape;13803;p62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62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62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62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62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811" name="Shape 1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12" name="Google Shape;13812;p6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126" y="4246150"/>
            <a:ext cx="4483748" cy="179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29"/>
          <p:cNvSpPr txBox="1"/>
          <p:nvPr>
            <p:ph idx="2"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38" name="Google Shape;938;p29"/>
          <p:cNvSpPr txBox="1"/>
          <p:nvPr>
            <p:ph idx="3" type="title"/>
          </p:nvPr>
        </p:nvSpPr>
        <p:spPr>
          <a:xfrm>
            <a:off x="3791050" y="2250935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</a:t>
            </a:r>
            <a:br>
              <a:rPr lang="en"/>
            </a:br>
            <a:r>
              <a:rPr lang="en"/>
              <a:t>LESSON</a:t>
            </a:r>
            <a:endParaRPr/>
          </a:p>
        </p:txBody>
      </p:sp>
      <p:sp>
        <p:nvSpPr>
          <p:cNvPr id="939" name="Google Shape;939;p29"/>
          <p:cNvSpPr txBox="1"/>
          <p:nvPr>
            <p:ph idx="1" type="subTitle"/>
          </p:nvPr>
        </p:nvSpPr>
        <p:spPr>
          <a:xfrm>
            <a:off x="3791050" y="3686672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940" name="Google Shape;940;p29"/>
          <p:cNvSpPr txBox="1"/>
          <p:nvPr>
            <p:ph type="title"/>
          </p:nvPr>
        </p:nvSpPr>
        <p:spPr>
          <a:xfrm>
            <a:off x="3736150" y="1147122"/>
            <a:ext cx="4168200" cy="1863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41" name="Google Shape;941;p29"/>
          <p:cNvSpPr txBox="1"/>
          <p:nvPr>
            <p:ph idx="4" type="title"/>
          </p:nvPr>
        </p:nvSpPr>
        <p:spPr>
          <a:xfrm>
            <a:off x="8774650" y="1147122"/>
            <a:ext cx="4168200" cy="1863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42" name="Google Shape;942;p29"/>
          <p:cNvSpPr txBox="1"/>
          <p:nvPr>
            <p:ph idx="5" type="title"/>
          </p:nvPr>
        </p:nvSpPr>
        <p:spPr>
          <a:xfrm>
            <a:off x="8829550" y="2250935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TOPIC</a:t>
            </a:r>
            <a:endParaRPr/>
          </a:p>
        </p:txBody>
      </p:sp>
      <p:sp>
        <p:nvSpPr>
          <p:cNvPr id="943" name="Google Shape;943;p29"/>
          <p:cNvSpPr txBox="1"/>
          <p:nvPr>
            <p:ph idx="6" type="subTitle"/>
          </p:nvPr>
        </p:nvSpPr>
        <p:spPr>
          <a:xfrm>
            <a:off x="8829550" y="3686672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29"/>
          <p:cNvSpPr txBox="1"/>
          <p:nvPr>
            <p:ph idx="7" type="title"/>
          </p:nvPr>
        </p:nvSpPr>
        <p:spPr>
          <a:xfrm>
            <a:off x="3736150" y="5575234"/>
            <a:ext cx="4168200" cy="1863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45" name="Google Shape;945;p29"/>
          <p:cNvSpPr txBox="1"/>
          <p:nvPr>
            <p:ph idx="8" type="title"/>
          </p:nvPr>
        </p:nvSpPr>
        <p:spPr>
          <a:xfrm>
            <a:off x="3791050" y="667904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THE TIPS YOU NEED</a:t>
            </a:r>
            <a:endParaRPr/>
          </a:p>
        </p:txBody>
      </p:sp>
      <p:sp>
        <p:nvSpPr>
          <p:cNvPr id="946" name="Google Shape;946;p29"/>
          <p:cNvSpPr txBox="1"/>
          <p:nvPr>
            <p:ph idx="9" type="subTitle"/>
          </p:nvPr>
        </p:nvSpPr>
        <p:spPr>
          <a:xfrm>
            <a:off x="3791050" y="81147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29"/>
          <p:cNvSpPr txBox="1"/>
          <p:nvPr>
            <p:ph idx="13" type="title"/>
          </p:nvPr>
        </p:nvSpPr>
        <p:spPr>
          <a:xfrm>
            <a:off x="8774650" y="5585809"/>
            <a:ext cx="4168200" cy="1863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48" name="Google Shape;948;p29"/>
          <p:cNvSpPr txBox="1"/>
          <p:nvPr>
            <p:ph idx="14" type="title"/>
          </p:nvPr>
        </p:nvSpPr>
        <p:spPr>
          <a:xfrm>
            <a:off x="8829550" y="6679047"/>
            <a:ext cx="40584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EXERCISE</a:t>
            </a:r>
            <a:endParaRPr/>
          </a:p>
        </p:txBody>
      </p:sp>
      <p:sp>
        <p:nvSpPr>
          <p:cNvPr id="949" name="Google Shape;949;p29"/>
          <p:cNvSpPr txBox="1"/>
          <p:nvPr>
            <p:ph idx="15" type="subTitle"/>
          </p:nvPr>
        </p:nvSpPr>
        <p:spPr>
          <a:xfrm>
            <a:off x="8829550" y="8114784"/>
            <a:ext cx="4058400" cy="133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30"/>
          <p:cNvSpPr txBox="1"/>
          <p:nvPr>
            <p:ph idx="1" type="body"/>
          </p:nvPr>
        </p:nvSpPr>
        <p:spPr>
          <a:xfrm>
            <a:off x="5754900" y="3221400"/>
            <a:ext cx="6778200" cy="3844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Mercury was named after the Roman messenger god</a:t>
            </a:r>
            <a:endParaRPr/>
          </a:p>
        </p:txBody>
      </p:sp>
      <p:sp>
        <p:nvSpPr>
          <p:cNvPr id="955" name="Google Shape;955;p30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31"/>
          <p:cNvSpPr txBox="1"/>
          <p:nvPr>
            <p:ph type="title"/>
          </p:nvPr>
        </p:nvSpPr>
        <p:spPr>
          <a:xfrm>
            <a:off x="7636050" y="3118800"/>
            <a:ext cx="10390200" cy="4049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LESSON</a:t>
            </a:r>
            <a:endParaRPr/>
          </a:p>
        </p:txBody>
      </p:sp>
      <p:sp>
        <p:nvSpPr>
          <p:cNvPr id="961" name="Google Shape;961;p31"/>
          <p:cNvSpPr txBox="1"/>
          <p:nvPr>
            <p:ph idx="2" type="title"/>
          </p:nvPr>
        </p:nvSpPr>
        <p:spPr>
          <a:xfrm>
            <a:off x="7636050" y="1748900"/>
            <a:ext cx="6067200" cy="17220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62" name="Google Shape;962;p31"/>
          <p:cNvSpPr txBox="1"/>
          <p:nvPr>
            <p:ph idx="1" type="subTitle"/>
          </p:nvPr>
        </p:nvSpPr>
        <p:spPr>
          <a:xfrm>
            <a:off x="7636050" y="6908100"/>
            <a:ext cx="7245000" cy="1561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2"/>
          <p:cNvSpPr txBox="1"/>
          <p:nvPr>
            <p:ph type="title"/>
          </p:nvPr>
        </p:nvSpPr>
        <p:spPr>
          <a:xfrm>
            <a:off x="2294650" y="4841950"/>
            <a:ext cx="59910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1</a:t>
            </a:r>
            <a:endParaRPr/>
          </a:p>
        </p:txBody>
      </p:sp>
      <p:sp>
        <p:nvSpPr>
          <p:cNvPr id="968" name="Google Shape;968;p32"/>
          <p:cNvSpPr txBox="1"/>
          <p:nvPr>
            <p:ph idx="1" type="subTitle"/>
          </p:nvPr>
        </p:nvSpPr>
        <p:spPr>
          <a:xfrm>
            <a:off x="2294650" y="6582506"/>
            <a:ext cx="5991000" cy="210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969" name="Google Shape;969;p32"/>
          <p:cNvSpPr txBox="1"/>
          <p:nvPr>
            <p:ph idx="2" type="title"/>
          </p:nvPr>
        </p:nvSpPr>
        <p:spPr>
          <a:xfrm>
            <a:off x="10002353" y="4852500"/>
            <a:ext cx="5991000" cy="1649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2</a:t>
            </a:r>
            <a:endParaRPr/>
          </a:p>
        </p:txBody>
      </p:sp>
      <p:sp>
        <p:nvSpPr>
          <p:cNvPr id="970" name="Google Shape;970;p32"/>
          <p:cNvSpPr txBox="1"/>
          <p:nvPr>
            <p:ph idx="3" type="subTitle"/>
          </p:nvPr>
        </p:nvSpPr>
        <p:spPr>
          <a:xfrm>
            <a:off x="10002351" y="6599113"/>
            <a:ext cx="5991000" cy="2107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971" name="Google Shape;971;p32"/>
          <p:cNvGrpSpPr/>
          <p:nvPr/>
        </p:nvGrpSpPr>
        <p:grpSpPr>
          <a:xfrm>
            <a:off x="3669925" y="1849450"/>
            <a:ext cx="3240437" cy="2745393"/>
            <a:chOff x="1834963" y="924725"/>
            <a:chExt cx="1620219" cy="1372696"/>
          </a:xfrm>
        </p:grpSpPr>
        <p:sp>
          <p:nvSpPr>
            <p:cNvPr id="972" name="Google Shape;972;p32"/>
            <p:cNvSpPr/>
            <p:nvPr/>
          </p:nvSpPr>
          <p:spPr>
            <a:xfrm>
              <a:off x="1834963" y="924725"/>
              <a:ext cx="933900" cy="933900"/>
            </a:xfrm>
            <a:prstGeom prst="ellipse">
              <a:avLst/>
            </a:pr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2"/>
            <p:cNvSpPr/>
            <p:nvPr/>
          </p:nvSpPr>
          <p:spPr>
            <a:xfrm>
              <a:off x="2521281" y="924725"/>
              <a:ext cx="933900" cy="933900"/>
            </a:xfrm>
            <a:prstGeom prst="ellipse">
              <a:avLst/>
            </a:pr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2"/>
            <p:cNvSpPr/>
            <p:nvPr/>
          </p:nvSpPr>
          <p:spPr>
            <a:xfrm>
              <a:off x="1834963" y="1363521"/>
              <a:ext cx="933900" cy="933900"/>
            </a:xfrm>
            <a:prstGeom prst="ellipse">
              <a:avLst/>
            </a:pr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2"/>
            <p:cNvSpPr/>
            <p:nvPr/>
          </p:nvSpPr>
          <p:spPr>
            <a:xfrm>
              <a:off x="2521281" y="1363521"/>
              <a:ext cx="933900" cy="933900"/>
            </a:xfrm>
            <a:prstGeom prst="ellipse">
              <a:avLst/>
            </a:pr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" name="Google Shape;976;p32"/>
          <p:cNvGrpSpPr/>
          <p:nvPr/>
        </p:nvGrpSpPr>
        <p:grpSpPr>
          <a:xfrm>
            <a:off x="11299250" y="1849450"/>
            <a:ext cx="3352300" cy="2704650"/>
            <a:chOff x="5649625" y="924725"/>
            <a:chExt cx="1676150" cy="1352325"/>
          </a:xfrm>
        </p:grpSpPr>
        <p:sp>
          <p:nvSpPr>
            <p:cNvPr id="977" name="Google Shape;977;p32"/>
            <p:cNvSpPr/>
            <p:nvPr/>
          </p:nvSpPr>
          <p:spPr>
            <a:xfrm>
              <a:off x="5688775" y="924725"/>
              <a:ext cx="1620300" cy="621300"/>
            </a:xfrm>
            <a:prstGeom prst="triangle">
              <a:avLst>
                <a:gd fmla="val 50000" name="adj"/>
              </a:avLst>
            </a:pr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2"/>
            <p:cNvSpPr/>
            <p:nvPr/>
          </p:nvSpPr>
          <p:spPr>
            <a:xfrm>
              <a:off x="5649625" y="1647125"/>
              <a:ext cx="1676100" cy="274500"/>
            </a:xfrm>
            <a:prstGeom prst="rect">
              <a:avLst/>
            </a:pr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2"/>
            <p:cNvSpPr/>
            <p:nvPr/>
          </p:nvSpPr>
          <p:spPr>
            <a:xfrm>
              <a:off x="5649675" y="2002550"/>
              <a:ext cx="1676100" cy="274500"/>
            </a:xfrm>
            <a:prstGeom prst="rect">
              <a:avLst/>
            </a:pr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33"/>
          <p:cNvSpPr txBox="1"/>
          <p:nvPr>
            <p:ph type="title"/>
          </p:nvPr>
        </p:nvSpPr>
        <p:spPr>
          <a:xfrm>
            <a:off x="3264000" y="3393700"/>
            <a:ext cx="11760000" cy="2601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96.80%</a:t>
            </a:r>
            <a:endParaRPr/>
          </a:p>
        </p:txBody>
      </p:sp>
      <p:sp>
        <p:nvSpPr>
          <p:cNvPr id="985" name="Google Shape;985;p33"/>
          <p:cNvSpPr txBox="1"/>
          <p:nvPr>
            <p:ph idx="1" type="body"/>
          </p:nvPr>
        </p:nvSpPr>
        <p:spPr>
          <a:xfrm>
            <a:off x="4103700" y="6145150"/>
            <a:ext cx="10080600" cy="2601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This workshop has been useful for this percentage of people in their professional life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/>
          <p:nvPr>
            <p:ph type="title"/>
          </p:nvPr>
        </p:nvSpPr>
        <p:spPr>
          <a:xfrm rot="-5400000">
            <a:off x="10066950" y="1161250"/>
            <a:ext cx="14119200" cy="895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EVOLUTION</a:t>
            </a:r>
            <a:endParaRPr/>
          </a:p>
        </p:txBody>
      </p:sp>
      <p:pic>
        <p:nvPicPr>
          <p:cNvPr id="991" name="Google Shape;991;p34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9599" y="1295100"/>
            <a:ext cx="10548798" cy="6513901"/>
          </a:xfrm>
          <a:prstGeom prst="rect">
            <a:avLst/>
          </a:prstGeom>
          <a:noFill/>
          <a:ln>
            <a:noFill/>
          </a:ln>
        </p:spPr>
      </p:pic>
      <p:sp>
        <p:nvSpPr>
          <p:cNvPr id="992" name="Google Shape;992;p34"/>
          <p:cNvSpPr txBox="1"/>
          <p:nvPr/>
        </p:nvSpPr>
        <p:spPr>
          <a:xfrm>
            <a:off x="4299600" y="7928400"/>
            <a:ext cx="96888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"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o modify this graph, click on it, follow the link, change the data and paste the resulting graph here</a:t>
            </a:r>
            <a:endParaRPr sz="28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isual Communication Worksho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011E50"/>
      </a:lt2>
      <a:accent1>
        <a:srgbClr val="99D7EF"/>
      </a:accent1>
      <a:accent2>
        <a:srgbClr val="011E50"/>
      </a:accent2>
      <a:accent3>
        <a:srgbClr val="FE524D"/>
      </a:accent3>
      <a:accent4>
        <a:srgbClr val="FE9B2B"/>
      </a:accent4>
      <a:accent5>
        <a:srgbClr val="FFF8FF"/>
      </a:accent5>
      <a:accent6>
        <a:srgbClr val="FFD966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